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327" r:id="rId4"/>
    <p:sldId id="3358" r:id="rId5"/>
    <p:sldId id="3350" r:id="rId6"/>
    <p:sldId id="3362" r:id="rId7"/>
    <p:sldId id="3359" r:id="rId8"/>
    <p:sldId id="3360" r:id="rId9"/>
    <p:sldId id="3361" r:id="rId10"/>
    <p:sldId id="3118" r:id="rId11"/>
    <p:sldId id="3116" r:id="rId12"/>
    <p:sldId id="3111" r:id="rId13"/>
    <p:sldId id="3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98F95D-85B6-764F-8037-85338EA2389D}">
          <p14:sldIdLst>
            <p14:sldId id="3327"/>
            <p14:sldId id="3358"/>
            <p14:sldId id="3350"/>
            <p14:sldId id="3362"/>
            <p14:sldId id="3359"/>
            <p14:sldId id="3360"/>
            <p14:sldId id="3361"/>
          </p14:sldIdLst>
        </p14:section>
        <p14:section name="Examples" id="{FE857BCE-6C47-0E49-983A-B5192EBB8359}">
          <p14:sldIdLst>
            <p14:sldId id="3118"/>
            <p14:sldId id="3116"/>
            <p14:sldId id="3111"/>
            <p14:sldId id="33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 Pucillo" initials="ZP" lastIdx="2" clrIdx="0">
    <p:extLst>
      <p:ext uri="{19B8F6BF-5375-455C-9EA6-DF929625EA0E}">
        <p15:presenceInfo xmlns:p15="http://schemas.microsoft.com/office/powerpoint/2012/main" userId="S::zpucillo@KPAHQ.NET::ee917c52-3b9e-4cbd-8d0d-9e83901545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8"/>
    <a:srgbClr val="00AF9A"/>
    <a:srgbClr val="005CB9"/>
    <a:srgbClr val="EFECE1"/>
    <a:srgbClr val="EBE9E7"/>
    <a:srgbClr val="6AE5DC"/>
    <a:srgbClr val="FFFCF8"/>
    <a:srgbClr val="F1EDE0"/>
    <a:srgbClr val="F4EFE3"/>
    <a:srgbClr val="E3D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3"/>
    <p:restoredTop sz="94716"/>
  </p:normalViewPr>
  <p:slideViewPr>
    <p:cSldViewPr snapToGrid="0">
      <p:cViewPr varScale="1">
        <p:scale>
          <a:sx n="115" d="100"/>
          <a:sy n="115" d="100"/>
        </p:scale>
        <p:origin x="24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n Beavers" userId="dfaa2445-a7c3-48cc-a218-c3b73a30153b" providerId="ADAL" clId="{39356ED2-C000-484E-9EBF-1DA93E493FAE}"/>
    <pc:docChg chg="custSel addSld modSld modSection">
      <pc:chgData name="Ashlen Beavers" userId="dfaa2445-a7c3-48cc-a218-c3b73a30153b" providerId="ADAL" clId="{39356ED2-C000-484E-9EBF-1DA93E493FAE}" dt="2025-06-09T18:50:32.965" v="465" actId="20577"/>
      <pc:docMkLst>
        <pc:docMk/>
      </pc:docMkLst>
      <pc:sldChg chg="modSp mod">
        <pc:chgData name="Ashlen Beavers" userId="dfaa2445-a7c3-48cc-a218-c3b73a30153b" providerId="ADAL" clId="{39356ED2-C000-484E-9EBF-1DA93E493FAE}" dt="2025-06-09T18:44:15.811" v="187" actId="20577"/>
        <pc:sldMkLst>
          <pc:docMk/>
          <pc:sldMk cId="156174758" sldId="3111"/>
        </pc:sldMkLst>
        <pc:spChg chg="mod">
          <ac:chgData name="Ashlen Beavers" userId="dfaa2445-a7c3-48cc-a218-c3b73a30153b" providerId="ADAL" clId="{39356ED2-C000-484E-9EBF-1DA93E493FAE}" dt="2025-06-09T18:44:15.811" v="187" actId="20577"/>
          <ac:spMkLst>
            <pc:docMk/>
            <pc:sldMk cId="156174758" sldId="3111"/>
            <ac:spMk id="2" creationId="{22543A47-A08B-7066-33BE-D66192857A8B}"/>
          </ac:spMkLst>
        </pc:spChg>
      </pc:sldChg>
      <pc:sldChg chg="modSp mod">
        <pc:chgData name="Ashlen Beavers" userId="dfaa2445-a7c3-48cc-a218-c3b73a30153b" providerId="ADAL" clId="{39356ED2-C000-484E-9EBF-1DA93E493FAE}" dt="2025-06-09T18:49:09.137" v="421" actId="20577"/>
        <pc:sldMkLst>
          <pc:docMk/>
          <pc:sldMk cId="3345412295" sldId="3116"/>
        </pc:sldMkLst>
        <pc:spChg chg="mod">
          <ac:chgData name="Ashlen Beavers" userId="dfaa2445-a7c3-48cc-a218-c3b73a30153b" providerId="ADAL" clId="{39356ED2-C000-484E-9EBF-1DA93E493FAE}" dt="2025-06-09T18:43:47.143" v="181" actId="20577"/>
          <ac:spMkLst>
            <pc:docMk/>
            <pc:sldMk cId="3345412295" sldId="3116"/>
            <ac:spMk id="6" creationId="{62F5EFFF-85C6-A11E-38F3-CBD03B2AB8F6}"/>
          </ac:spMkLst>
        </pc:spChg>
        <pc:spChg chg="mod">
          <ac:chgData name="Ashlen Beavers" userId="dfaa2445-a7c3-48cc-a218-c3b73a30153b" providerId="ADAL" clId="{39356ED2-C000-484E-9EBF-1DA93E493FAE}" dt="2025-06-09T18:49:09.137" v="421" actId="20577"/>
          <ac:spMkLst>
            <pc:docMk/>
            <pc:sldMk cId="3345412295" sldId="3116"/>
            <ac:spMk id="40" creationId="{89CF6EE8-D652-4BAF-FD31-C2C0F609BACB}"/>
          </ac:spMkLst>
        </pc:spChg>
      </pc:sldChg>
      <pc:sldChg chg="modSp mod">
        <pc:chgData name="Ashlen Beavers" userId="dfaa2445-a7c3-48cc-a218-c3b73a30153b" providerId="ADAL" clId="{39356ED2-C000-484E-9EBF-1DA93E493FAE}" dt="2025-06-09T18:42:45.449" v="132" actId="1076"/>
        <pc:sldMkLst>
          <pc:docMk/>
          <pc:sldMk cId="3902975446" sldId="3118"/>
        </pc:sldMkLst>
        <pc:spChg chg="mod">
          <ac:chgData name="Ashlen Beavers" userId="dfaa2445-a7c3-48cc-a218-c3b73a30153b" providerId="ADAL" clId="{39356ED2-C000-484E-9EBF-1DA93E493FAE}" dt="2025-06-09T18:42:38.052" v="130" actId="20577"/>
          <ac:spMkLst>
            <pc:docMk/>
            <pc:sldMk cId="3902975446" sldId="3118"/>
            <ac:spMk id="9" creationId="{23551D20-7548-B079-B94F-9C46EE42084A}"/>
          </ac:spMkLst>
        </pc:spChg>
        <pc:picChg chg="mod">
          <ac:chgData name="Ashlen Beavers" userId="dfaa2445-a7c3-48cc-a218-c3b73a30153b" providerId="ADAL" clId="{39356ED2-C000-484E-9EBF-1DA93E493FAE}" dt="2025-06-09T18:42:43.558" v="131" actId="1076"/>
          <ac:picMkLst>
            <pc:docMk/>
            <pc:sldMk cId="3902975446" sldId="3118"/>
            <ac:picMk id="16" creationId="{5321C23A-EEE8-59E6-9082-7179BA181391}"/>
          </ac:picMkLst>
        </pc:picChg>
        <pc:picChg chg="mod">
          <ac:chgData name="Ashlen Beavers" userId="dfaa2445-a7c3-48cc-a218-c3b73a30153b" providerId="ADAL" clId="{39356ED2-C000-484E-9EBF-1DA93E493FAE}" dt="2025-06-09T18:42:45.449" v="132" actId="1076"/>
          <ac:picMkLst>
            <pc:docMk/>
            <pc:sldMk cId="3902975446" sldId="3118"/>
            <ac:picMk id="18" creationId="{90AC9D4B-EAFE-E43B-C4E0-35963E098111}"/>
          </ac:picMkLst>
        </pc:picChg>
      </pc:sldChg>
      <pc:sldChg chg="modSp mod">
        <pc:chgData name="Ashlen Beavers" userId="dfaa2445-a7c3-48cc-a218-c3b73a30153b" providerId="ADAL" clId="{39356ED2-C000-484E-9EBF-1DA93E493FAE}" dt="2025-06-09T18:37:11.576" v="30" actId="20577"/>
        <pc:sldMkLst>
          <pc:docMk/>
          <pc:sldMk cId="1576173494" sldId="3327"/>
        </pc:sldMkLst>
        <pc:spChg chg="mod">
          <ac:chgData name="Ashlen Beavers" userId="dfaa2445-a7c3-48cc-a218-c3b73a30153b" providerId="ADAL" clId="{39356ED2-C000-484E-9EBF-1DA93E493FAE}" dt="2025-06-09T18:37:11.576" v="30" actId="20577"/>
          <ac:spMkLst>
            <pc:docMk/>
            <pc:sldMk cId="1576173494" sldId="3327"/>
            <ac:spMk id="2" creationId="{B55B6D12-87F6-8945-6C8F-21C055B725A8}"/>
          </ac:spMkLst>
        </pc:spChg>
        <pc:spChg chg="mod">
          <ac:chgData name="Ashlen Beavers" userId="dfaa2445-a7c3-48cc-a218-c3b73a30153b" providerId="ADAL" clId="{39356ED2-C000-484E-9EBF-1DA93E493FAE}" dt="2025-06-09T18:37:02.636" v="18" actId="20577"/>
          <ac:spMkLst>
            <pc:docMk/>
            <pc:sldMk cId="1576173494" sldId="3327"/>
            <ac:spMk id="3" creationId="{210ACB52-770A-F030-0047-FF93F666D207}"/>
          </ac:spMkLst>
        </pc:spChg>
      </pc:sldChg>
      <pc:sldChg chg="delSp modSp mod">
        <pc:chgData name="Ashlen Beavers" userId="dfaa2445-a7c3-48cc-a218-c3b73a30153b" providerId="ADAL" clId="{39356ED2-C000-484E-9EBF-1DA93E493FAE}" dt="2025-06-09T18:40:50.145" v="90" actId="14100"/>
        <pc:sldMkLst>
          <pc:docMk/>
          <pc:sldMk cId="3914185246" sldId="3350"/>
        </pc:sldMkLst>
        <pc:spChg chg="mod">
          <ac:chgData name="Ashlen Beavers" userId="dfaa2445-a7c3-48cc-a218-c3b73a30153b" providerId="ADAL" clId="{39356ED2-C000-484E-9EBF-1DA93E493FAE}" dt="2025-06-09T18:40:50.145" v="90" actId="14100"/>
          <ac:spMkLst>
            <pc:docMk/>
            <pc:sldMk cId="3914185246" sldId="3350"/>
            <ac:spMk id="8" creationId="{EDB77FC0-64B9-8A94-BC86-64A2BC6CC445}"/>
          </ac:spMkLst>
        </pc:spChg>
        <pc:spChg chg="mod">
          <ac:chgData name="Ashlen Beavers" userId="dfaa2445-a7c3-48cc-a218-c3b73a30153b" providerId="ADAL" clId="{39356ED2-C000-484E-9EBF-1DA93E493FAE}" dt="2025-06-09T18:40:44.120" v="88" actId="27636"/>
          <ac:spMkLst>
            <pc:docMk/>
            <pc:sldMk cId="3914185246" sldId="3350"/>
            <ac:spMk id="18" creationId="{66B767EA-F2D1-BDCD-9AF1-B4839FE1FACA}"/>
          </ac:spMkLst>
        </pc:spChg>
        <pc:spChg chg="del mod">
          <ac:chgData name="Ashlen Beavers" userId="dfaa2445-a7c3-48cc-a218-c3b73a30153b" providerId="ADAL" clId="{39356ED2-C000-484E-9EBF-1DA93E493FAE}" dt="2025-06-09T18:37:28.065" v="36" actId="478"/>
          <ac:spMkLst>
            <pc:docMk/>
            <pc:sldMk cId="3914185246" sldId="3350"/>
            <ac:spMk id="21" creationId="{34435603-4333-8649-10AE-409B93A6E704}"/>
          </ac:spMkLst>
        </pc:spChg>
        <pc:spChg chg="del mod">
          <ac:chgData name="Ashlen Beavers" userId="dfaa2445-a7c3-48cc-a218-c3b73a30153b" providerId="ADAL" clId="{39356ED2-C000-484E-9EBF-1DA93E493FAE}" dt="2025-06-09T18:37:29.448" v="37" actId="478"/>
          <ac:spMkLst>
            <pc:docMk/>
            <pc:sldMk cId="3914185246" sldId="3350"/>
            <ac:spMk id="23" creationId="{D91429B6-5DF8-66DC-9E31-F7E9F9B58D59}"/>
          </ac:spMkLst>
        </pc:spChg>
        <pc:picChg chg="del">
          <ac:chgData name="Ashlen Beavers" userId="dfaa2445-a7c3-48cc-a218-c3b73a30153b" providerId="ADAL" clId="{39356ED2-C000-484E-9EBF-1DA93E493FAE}" dt="2025-06-09T18:37:24.753" v="32" actId="478"/>
          <ac:picMkLst>
            <pc:docMk/>
            <pc:sldMk cId="3914185246" sldId="3350"/>
            <ac:picMk id="2" creationId="{25FDFE3F-FF70-CDA9-835C-F2B0418C2955}"/>
          </ac:picMkLst>
        </pc:picChg>
        <pc:picChg chg="mod">
          <ac:chgData name="Ashlen Beavers" userId="dfaa2445-a7c3-48cc-a218-c3b73a30153b" providerId="ADAL" clId="{39356ED2-C000-484E-9EBF-1DA93E493FAE}" dt="2025-06-09T18:38:07.424" v="46" actId="1076"/>
          <ac:picMkLst>
            <pc:docMk/>
            <pc:sldMk cId="3914185246" sldId="3350"/>
            <ac:picMk id="3" creationId="{14D73B9E-2281-FFEF-791F-61498D53854D}"/>
          </ac:picMkLst>
        </pc:picChg>
        <pc:picChg chg="mod">
          <ac:chgData name="Ashlen Beavers" userId="dfaa2445-a7c3-48cc-a218-c3b73a30153b" providerId="ADAL" clId="{39356ED2-C000-484E-9EBF-1DA93E493FAE}" dt="2025-06-09T18:38:20.924" v="48" actId="14100"/>
          <ac:picMkLst>
            <pc:docMk/>
            <pc:sldMk cId="3914185246" sldId="3350"/>
            <ac:picMk id="5" creationId="{08B36007-FABC-5910-574C-73CBB06008FF}"/>
          </ac:picMkLst>
        </pc:picChg>
        <pc:picChg chg="del">
          <ac:chgData name="Ashlen Beavers" userId="dfaa2445-a7c3-48cc-a218-c3b73a30153b" providerId="ADAL" clId="{39356ED2-C000-484E-9EBF-1DA93E493FAE}" dt="2025-06-09T18:37:25.481" v="33" actId="478"/>
          <ac:picMkLst>
            <pc:docMk/>
            <pc:sldMk cId="3914185246" sldId="3350"/>
            <ac:picMk id="13" creationId="{31D31755-3FDA-FF24-D7CB-EF1FE7432430}"/>
          </ac:picMkLst>
        </pc:picChg>
      </pc:sldChg>
      <pc:sldChg chg="modSp mod">
        <pc:chgData name="Ashlen Beavers" userId="dfaa2445-a7c3-48cc-a218-c3b73a30153b" providerId="ADAL" clId="{39356ED2-C000-484E-9EBF-1DA93E493FAE}" dt="2025-06-09T18:49:02.526" v="420" actId="20577"/>
        <pc:sldMkLst>
          <pc:docMk/>
          <pc:sldMk cId="2460400673" sldId="3360"/>
        </pc:sldMkLst>
        <pc:spChg chg="mod">
          <ac:chgData name="Ashlen Beavers" userId="dfaa2445-a7c3-48cc-a218-c3b73a30153b" providerId="ADAL" clId="{39356ED2-C000-484E-9EBF-1DA93E493FAE}" dt="2025-06-09T18:46:22.596" v="199" actId="20577"/>
          <ac:spMkLst>
            <pc:docMk/>
            <pc:sldMk cId="2460400673" sldId="3360"/>
            <ac:spMk id="2" creationId="{BF32FFA0-5E32-276A-FC7C-A4EE8B8580C8}"/>
          </ac:spMkLst>
        </pc:spChg>
        <pc:spChg chg="mod">
          <ac:chgData name="Ashlen Beavers" userId="dfaa2445-a7c3-48cc-a218-c3b73a30153b" providerId="ADAL" clId="{39356ED2-C000-484E-9EBF-1DA93E493FAE}" dt="2025-06-09T18:49:02.526" v="420" actId="20577"/>
          <ac:spMkLst>
            <pc:docMk/>
            <pc:sldMk cId="2460400673" sldId="3360"/>
            <ac:spMk id="4" creationId="{883262AA-7783-3E9D-ACCC-9E20F9BAA566}"/>
          </ac:spMkLst>
        </pc:spChg>
      </pc:sldChg>
      <pc:sldChg chg="delSp modSp add mod">
        <pc:chgData name="Ashlen Beavers" userId="dfaa2445-a7c3-48cc-a218-c3b73a30153b" providerId="ADAL" clId="{39356ED2-C000-484E-9EBF-1DA93E493FAE}" dt="2025-06-09T18:50:32.965" v="465" actId="20577"/>
        <pc:sldMkLst>
          <pc:docMk/>
          <pc:sldMk cId="1953981332" sldId="3362"/>
        </pc:sldMkLst>
        <pc:spChg chg="mod">
          <ac:chgData name="Ashlen Beavers" userId="dfaa2445-a7c3-48cc-a218-c3b73a30153b" providerId="ADAL" clId="{39356ED2-C000-484E-9EBF-1DA93E493FAE}" dt="2025-06-09T18:50:12.001" v="447" actId="5793"/>
          <ac:spMkLst>
            <pc:docMk/>
            <pc:sldMk cId="1953981332" sldId="3362"/>
            <ac:spMk id="6" creationId="{1641D3FC-CCB8-7326-22DC-0A0C1FA01300}"/>
          </ac:spMkLst>
        </pc:spChg>
        <pc:spChg chg="del mod">
          <ac:chgData name="Ashlen Beavers" userId="dfaa2445-a7c3-48cc-a218-c3b73a30153b" providerId="ADAL" clId="{39356ED2-C000-484E-9EBF-1DA93E493FAE}" dt="2025-06-09T18:38:52.532" v="56" actId="478"/>
          <ac:spMkLst>
            <pc:docMk/>
            <pc:sldMk cId="1953981332" sldId="3362"/>
            <ac:spMk id="8" creationId="{A44F77D1-9E64-33C5-8A2F-8AF5DFE9C84E}"/>
          </ac:spMkLst>
        </pc:spChg>
        <pc:spChg chg="del">
          <ac:chgData name="Ashlen Beavers" userId="dfaa2445-a7c3-48cc-a218-c3b73a30153b" providerId="ADAL" clId="{39356ED2-C000-484E-9EBF-1DA93E493FAE}" dt="2025-06-09T18:38:53.915" v="57" actId="478"/>
          <ac:spMkLst>
            <pc:docMk/>
            <pc:sldMk cId="1953981332" sldId="3362"/>
            <ac:spMk id="18" creationId="{852CEBA5-EC5E-7C20-FFF0-90BF4F04335E}"/>
          </ac:spMkLst>
        </pc:spChg>
        <pc:spChg chg="mod">
          <ac:chgData name="Ashlen Beavers" userId="dfaa2445-a7c3-48cc-a218-c3b73a30153b" providerId="ADAL" clId="{39356ED2-C000-484E-9EBF-1DA93E493FAE}" dt="2025-06-09T18:40:40.691" v="86" actId="14100"/>
          <ac:spMkLst>
            <pc:docMk/>
            <pc:sldMk cId="1953981332" sldId="3362"/>
            <ac:spMk id="21" creationId="{E10CF8CB-3677-497D-7051-20ABCA2839D7}"/>
          </ac:spMkLst>
        </pc:spChg>
        <pc:spChg chg="mod">
          <ac:chgData name="Ashlen Beavers" userId="dfaa2445-a7c3-48cc-a218-c3b73a30153b" providerId="ADAL" clId="{39356ED2-C000-484E-9EBF-1DA93E493FAE}" dt="2025-06-09T18:40:37.949" v="85" actId="14100"/>
          <ac:spMkLst>
            <pc:docMk/>
            <pc:sldMk cId="1953981332" sldId="3362"/>
            <ac:spMk id="23" creationId="{50C6F99B-F477-198F-253A-65F5954056E7}"/>
          </ac:spMkLst>
        </pc:spChg>
        <pc:spChg chg="mod">
          <ac:chgData name="Ashlen Beavers" userId="dfaa2445-a7c3-48cc-a218-c3b73a30153b" providerId="ADAL" clId="{39356ED2-C000-484E-9EBF-1DA93E493FAE}" dt="2025-06-09T18:50:32.965" v="465" actId="20577"/>
          <ac:spMkLst>
            <pc:docMk/>
            <pc:sldMk cId="1953981332" sldId="3362"/>
            <ac:spMk id="29" creationId="{C5F153FC-9208-9C52-E321-ED62B3317883}"/>
          </ac:spMkLst>
        </pc:spChg>
        <pc:picChg chg="mod">
          <ac:chgData name="Ashlen Beavers" userId="dfaa2445-a7c3-48cc-a218-c3b73a30153b" providerId="ADAL" clId="{39356ED2-C000-484E-9EBF-1DA93E493FAE}" dt="2025-06-09T18:40:13.888" v="82" actId="1076"/>
          <ac:picMkLst>
            <pc:docMk/>
            <pc:sldMk cId="1953981332" sldId="3362"/>
            <ac:picMk id="2" creationId="{07999E49-C455-102D-F3E9-1352EFE7A355}"/>
          </ac:picMkLst>
        </pc:picChg>
        <pc:picChg chg="del">
          <ac:chgData name="Ashlen Beavers" userId="dfaa2445-a7c3-48cc-a218-c3b73a30153b" providerId="ADAL" clId="{39356ED2-C000-484E-9EBF-1DA93E493FAE}" dt="2025-06-09T18:38:50.444" v="54" actId="478"/>
          <ac:picMkLst>
            <pc:docMk/>
            <pc:sldMk cId="1953981332" sldId="3362"/>
            <ac:picMk id="3" creationId="{5A8AD5E9-52B3-5253-8D19-23F6B1A2C3DB}"/>
          </ac:picMkLst>
        </pc:picChg>
        <pc:picChg chg="del">
          <ac:chgData name="Ashlen Beavers" userId="dfaa2445-a7c3-48cc-a218-c3b73a30153b" providerId="ADAL" clId="{39356ED2-C000-484E-9EBF-1DA93E493FAE}" dt="2025-06-09T18:38:49.774" v="53" actId="478"/>
          <ac:picMkLst>
            <pc:docMk/>
            <pc:sldMk cId="1953981332" sldId="3362"/>
            <ac:picMk id="5" creationId="{BD9E3994-5B7F-6E52-B6E8-DEC55BEB63EB}"/>
          </ac:picMkLst>
        </pc:picChg>
        <pc:picChg chg="mod">
          <ac:chgData name="Ashlen Beavers" userId="dfaa2445-a7c3-48cc-a218-c3b73a30153b" providerId="ADAL" clId="{39356ED2-C000-484E-9EBF-1DA93E493FAE}" dt="2025-06-09T18:40:17.669" v="83" actId="1076"/>
          <ac:picMkLst>
            <pc:docMk/>
            <pc:sldMk cId="1953981332" sldId="3362"/>
            <ac:picMk id="13" creationId="{D9F382E6-B6ED-F887-51DB-A8315CB46D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1F2E17-F295-C64F-BFD1-5081DA36E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826C4-A6F8-5B47-A7C5-B7C7551A20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03CF2-A724-EC44-9036-55FF924E308E}" type="datetimeFigureOut">
              <a:rPr lang="en-US" smtClean="0"/>
              <a:t>6/9/25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30389-1645-8742-86EB-9BDC331D64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FFAA3-1301-9E4F-A3F8-25B3125F5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4C67-DCC0-2C4E-A66E-92F5A18D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86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881EA-29DA-664F-BAE9-A5BC305D9B63}" type="datetimeFigureOut">
              <a:rPr lang="en-US" smtClean="0"/>
              <a:t>6/9/25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65F5D-7D84-D44A-92D5-0D4AC6B5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7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">
    <p:bg>
      <p:bgPr>
        <a:gradFill>
          <a:gsLst>
            <a:gs pos="91000">
              <a:schemeClr val="accent3">
                <a:lumMod val="20000"/>
                <a:lumOff val="80000"/>
              </a:schemeClr>
            </a:gs>
            <a:gs pos="1000">
              <a:srgbClr val="9DA1C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5EDC507-1040-F0D7-2BC6-50F901689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57" b="23893"/>
          <a:stretch/>
        </p:blipFill>
        <p:spPr>
          <a:xfrm>
            <a:off x="654376" y="1449979"/>
            <a:ext cx="7840022" cy="540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05405A-7002-954F-83F8-CE161803092D}"/>
              </a:ext>
            </a:extLst>
          </p:cNvPr>
          <p:cNvSpPr/>
          <p:nvPr userDrawn="1"/>
        </p:nvSpPr>
        <p:spPr>
          <a:xfrm>
            <a:off x="1" y="-26632"/>
            <a:ext cx="12190956" cy="1498857"/>
          </a:xfrm>
          <a:prstGeom prst="rect">
            <a:avLst/>
          </a:prstGeom>
          <a:solidFill>
            <a:srgbClr val="EF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7DF71F-2497-2B46-B77B-0AE8AFD18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8497" y="628651"/>
            <a:ext cx="6847703" cy="5600699"/>
          </a:xfrm>
          <a:prstGeom prst="roundRect">
            <a:avLst>
              <a:gd name="adj" fmla="val 5151"/>
            </a:avLst>
          </a:prstGeom>
          <a:gradFill flip="none" rotWithShape="1">
            <a:gsLst>
              <a:gs pos="79000">
                <a:srgbClr val="FFFCF8">
                  <a:alpha val="80000"/>
                </a:srgbClr>
              </a:gs>
              <a:gs pos="25000">
                <a:srgbClr val="FFFCF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457200" tIns="914400" rIns="457200" bIns="457200" anchor="t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4BAB7-0BCF-2440-AF1F-73DF309B2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8538" y="5011760"/>
            <a:ext cx="4366832" cy="39626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468FA5-8E81-7747-9D92-D3768B1EF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8381" y="5493383"/>
            <a:ext cx="4366703" cy="39626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548640" indent="0">
              <a:spcAft>
                <a:spcPts val="0"/>
              </a:spcAft>
              <a:buNone/>
              <a:defRPr sz="1600"/>
            </a:lvl2pPr>
            <a:lvl3pPr marL="1005840" indent="0">
              <a:spcAft>
                <a:spcPts val="0"/>
              </a:spcAft>
              <a:buNone/>
              <a:defRPr sz="1600"/>
            </a:lvl3pPr>
            <a:lvl4pPr marL="1371600" indent="0">
              <a:spcAft>
                <a:spcPts val="0"/>
              </a:spcAft>
              <a:buNone/>
              <a:defRPr sz="1600"/>
            </a:lvl4pPr>
            <a:lvl5pPr marL="173736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908DC-BAC4-2565-3B0F-8C9AEAD809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3075" y="458321"/>
            <a:ext cx="2260051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F22DBB2-14BB-ED74-C7A8-8E5819D3BA45}"/>
              </a:ext>
            </a:extLst>
          </p:cNvPr>
          <p:cNvSpPr/>
          <p:nvPr userDrawn="1"/>
        </p:nvSpPr>
        <p:spPr>
          <a:xfrm>
            <a:off x="1130020" y="1490464"/>
            <a:ext cx="9931959" cy="4398813"/>
          </a:xfrm>
          <a:prstGeom prst="roundRect">
            <a:avLst>
              <a:gd name="adj" fmla="val 5982"/>
            </a:avLst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BFE5F2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24402BA7-00D5-8943-76AF-E0ED8ADB6324}"/>
              </a:ext>
            </a:extLst>
          </p:cNvPr>
          <p:cNvSpPr/>
          <p:nvPr userDrawn="1"/>
        </p:nvSpPr>
        <p:spPr>
          <a:xfrm rot="5400000">
            <a:off x="2956737" y="-2213789"/>
            <a:ext cx="4863979" cy="10777457"/>
          </a:xfrm>
          <a:prstGeom prst="round2SameRect">
            <a:avLst>
              <a:gd name="adj1" fmla="val 5700"/>
              <a:gd name="adj2" fmla="val 0"/>
            </a:avLst>
          </a:prstGeom>
          <a:solidFill>
            <a:srgbClr val="FFFCF8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D4FA20-B1DA-3A45-ABB6-46441365B3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14057" y="762534"/>
            <a:ext cx="6553200" cy="4844396"/>
          </a:xfrm>
        </p:spPr>
        <p:txBody>
          <a:bodyPr anchor="ctr"/>
          <a:lstStyle>
            <a:lvl1pPr>
              <a:lnSpc>
                <a:spcPct val="114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14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4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4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4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5DAAA-60DE-9605-58B1-2C39FF743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50EEB-132A-28DE-DCCA-C77AC14858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3EC464-1835-F3B6-6368-E77231EF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99" y="1595343"/>
            <a:ext cx="2329543" cy="103737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54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3EC464-1835-F3B6-6368-E77231EF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98AB00-5E01-674B-8C0F-628813F858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108204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CD4FA20-B1DA-3A45-ABB6-46441365B3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1040" y="1595438"/>
            <a:ext cx="10789920" cy="4389120"/>
          </a:xfrm>
        </p:spPr>
        <p:txBody>
          <a:bodyPr/>
          <a:lstStyle>
            <a:lvl1pPr>
              <a:lnSpc>
                <a:spcPct val="114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14000"/>
              </a:lnSpc>
              <a:defRPr>
                <a:solidFill>
                  <a:schemeClr val="tx2"/>
                </a:solidFill>
              </a:defRPr>
            </a:lvl2pPr>
            <a:lvl3pPr>
              <a:lnSpc>
                <a:spcPct val="114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4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4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5DAAA-60DE-9605-58B1-2C39FF7431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50EEB-132A-28DE-DCCA-C77AC14858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54B5-D823-BE41-94AD-DD94F793F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040" y="1611767"/>
            <a:ext cx="4984114" cy="4369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64D14-0E97-5A47-B43C-EA861510E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709" y="1611767"/>
            <a:ext cx="4980492" cy="4369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18EEC2-7109-5BB6-54D9-EAECF673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C71078-76F6-0DF2-4466-236EF4AD798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68D0D-C45F-E85E-F76A-1A1811686D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4A06922-3D82-F846-1270-184D67C2A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108204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2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54B5-D823-BE41-94AD-DD94F793F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236" y="1611767"/>
            <a:ext cx="3108960" cy="4369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E17F62-6B74-D249-97A4-01A829A3E67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56618" y="1611767"/>
            <a:ext cx="3108960" cy="4369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2BFE49-8C76-624A-A375-3F00800E19E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2000" y="1611767"/>
            <a:ext cx="3108960" cy="4369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850EA5-1F38-60B9-E8B8-9A2B055A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B2F667A-8154-5722-7D97-36830D47F2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5E08D00-383B-192A-DD65-6F32C56152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166555A-9622-CC36-364D-8CCFA18C72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108204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68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F120665-661F-43A0-7FCC-E5869FC9E87D}"/>
              </a:ext>
            </a:extLst>
          </p:cNvPr>
          <p:cNvSpPr/>
          <p:nvPr userDrawn="1"/>
        </p:nvSpPr>
        <p:spPr>
          <a:xfrm>
            <a:off x="704850" y="283026"/>
            <a:ext cx="4071941" cy="5405080"/>
          </a:xfrm>
          <a:prstGeom prst="roundRect">
            <a:avLst>
              <a:gd name="adj" fmla="val 4494"/>
            </a:avLst>
          </a:prstGeom>
          <a:gradFill>
            <a:gsLst>
              <a:gs pos="91000">
                <a:schemeClr val="accent3">
                  <a:lumMod val="20000"/>
                  <a:lumOff val="80000"/>
                </a:schemeClr>
              </a:gs>
              <a:gs pos="1000">
                <a:schemeClr val="accent1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26197CDC-C76C-35CF-9C68-D98B26550949}"/>
              </a:ext>
            </a:extLst>
          </p:cNvPr>
          <p:cNvSpPr/>
          <p:nvPr userDrawn="1"/>
        </p:nvSpPr>
        <p:spPr>
          <a:xfrm rot="10800000">
            <a:off x="0" y="533400"/>
            <a:ext cx="4514967" cy="5924550"/>
          </a:xfrm>
          <a:custGeom>
            <a:avLst/>
            <a:gdLst>
              <a:gd name="connsiteX0" fmla="*/ 4514967 w 4514967"/>
              <a:gd name="connsiteY0" fmla="*/ 5924550 h 5924550"/>
              <a:gd name="connsiteX1" fmla="*/ 4349097 w 4514967"/>
              <a:gd name="connsiteY1" fmla="*/ 5924550 h 5924550"/>
              <a:gd name="connsiteX2" fmla="*/ 4229217 w 4514967"/>
              <a:gd name="connsiteY2" fmla="*/ 5924550 h 5924550"/>
              <a:gd name="connsiteX3" fmla="*/ 4063347 w 4514967"/>
              <a:gd name="connsiteY3" fmla="*/ 5924550 h 5924550"/>
              <a:gd name="connsiteX4" fmla="*/ 2783176 w 4514967"/>
              <a:gd name="connsiteY4" fmla="*/ 5924550 h 5924550"/>
              <a:gd name="connsiteX5" fmla="*/ 2497426 w 4514967"/>
              <a:gd name="connsiteY5" fmla="*/ 5924550 h 5924550"/>
              <a:gd name="connsiteX6" fmla="*/ 451620 w 4514967"/>
              <a:gd name="connsiteY6" fmla="*/ 5924550 h 5924550"/>
              <a:gd name="connsiteX7" fmla="*/ 165870 w 4514967"/>
              <a:gd name="connsiteY7" fmla="*/ 5924550 h 5924550"/>
              <a:gd name="connsiteX8" fmla="*/ 0 w 4514967"/>
              <a:gd name="connsiteY8" fmla="*/ 5758680 h 5924550"/>
              <a:gd name="connsiteX9" fmla="*/ 0 w 4514967"/>
              <a:gd name="connsiteY9" fmla="*/ 5596421 h 5924550"/>
              <a:gd name="connsiteX10" fmla="*/ 0 w 4514967"/>
              <a:gd name="connsiteY10" fmla="*/ 493999 h 5924550"/>
              <a:gd name="connsiteX11" fmla="*/ 0 w 4514967"/>
              <a:gd name="connsiteY11" fmla="*/ 0 h 5924550"/>
              <a:gd name="connsiteX12" fmla="*/ 285750 w 4514967"/>
              <a:gd name="connsiteY12" fmla="*/ 0 h 5924550"/>
              <a:gd name="connsiteX13" fmla="*/ 4229217 w 4514967"/>
              <a:gd name="connsiteY13" fmla="*/ 0 h 5924550"/>
              <a:gd name="connsiteX14" fmla="*/ 4514967 w 4514967"/>
              <a:gd name="connsiteY14" fmla="*/ 0 h 5924550"/>
              <a:gd name="connsiteX15" fmla="*/ 4514967 w 4514967"/>
              <a:gd name="connsiteY15" fmla="*/ 493999 h 5924550"/>
              <a:gd name="connsiteX16" fmla="*/ 4514967 w 4514967"/>
              <a:gd name="connsiteY16" fmla="*/ 4418434 h 5924550"/>
              <a:gd name="connsiteX17" fmla="*/ 4514967 w 4514967"/>
              <a:gd name="connsiteY17" fmla="*/ 4460871 h 5924550"/>
              <a:gd name="connsiteX18" fmla="*/ 4514967 w 4514967"/>
              <a:gd name="connsiteY18" fmla="*/ 5596421 h 5924550"/>
              <a:gd name="connsiteX19" fmla="*/ 4514967 w 4514967"/>
              <a:gd name="connsiteY19" fmla="*/ 5758680 h 5924550"/>
              <a:gd name="connsiteX20" fmla="*/ 4514967 w 4514967"/>
              <a:gd name="connsiteY20" fmla="*/ 57953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14967" h="5924550">
                <a:moveTo>
                  <a:pt x="4514967" y="5924550"/>
                </a:moveTo>
                <a:lnTo>
                  <a:pt x="4349097" y="5924550"/>
                </a:lnTo>
                <a:lnTo>
                  <a:pt x="4229217" y="5924550"/>
                </a:lnTo>
                <a:lnTo>
                  <a:pt x="4063347" y="5924550"/>
                </a:lnTo>
                <a:lnTo>
                  <a:pt x="2783176" y="5924550"/>
                </a:lnTo>
                <a:lnTo>
                  <a:pt x="2497426" y="5924550"/>
                </a:lnTo>
                <a:lnTo>
                  <a:pt x="451620" y="5924550"/>
                </a:lnTo>
                <a:lnTo>
                  <a:pt x="165870" y="5924550"/>
                </a:lnTo>
                <a:cubicBezTo>
                  <a:pt x="74263" y="5924550"/>
                  <a:pt x="0" y="5850287"/>
                  <a:pt x="0" y="5758680"/>
                </a:cubicBezTo>
                <a:lnTo>
                  <a:pt x="0" y="5596421"/>
                </a:lnTo>
                <a:lnTo>
                  <a:pt x="0" y="493999"/>
                </a:lnTo>
                <a:lnTo>
                  <a:pt x="0" y="0"/>
                </a:lnTo>
                <a:lnTo>
                  <a:pt x="285750" y="0"/>
                </a:lnTo>
                <a:lnTo>
                  <a:pt x="4229217" y="0"/>
                </a:lnTo>
                <a:lnTo>
                  <a:pt x="4514967" y="0"/>
                </a:lnTo>
                <a:lnTo>
                  <a:pt x="4514967" y="493999"/>
                </a:lnTo>
                <a:lnTo>
                  <a:pt x="4514967" y="4418434"/>
                </a:lnTo>
                <a:lnTo>
                  <a:pt x="4514967" y="4460871"/>
                </a:lnTo>
                <a:lnTo>
                  <a:pt x="4514967" y="5596421"/>
                </a:lnTo>
                <a:lnTo>
                  <a:pt x="4514967" y="5758680"/>
                </a:lnTo>
                <a:lnTo>
                  <a:pt x="4514967" y="5795350"/>
                </a:lnTo>
                <a:close/>
              </a:path>
            </a:pathLst>
          </a:custGeom>
          <a:solidFill>
            <a:srgbClr val="FFFCF8"/>
          </a:solidFill>
          <a:ln>
            <a:noFill/>
          </a:ln>
          <a:effectLst>
            <a:outerShdw blurRad="50800" dist="38100" dir="18900000" algn="b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717E66-95BF-FD9C-3574-C5947B087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24" y="952500"/>
            <a:ext cx="3381077" cy="1037372"/>
          </a:xfrm>
        </p:spPr>
        <p:txBody>
          <a:bodyPr anchor="ctr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C374E-E7FF-E673-249A-9795867EC18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108834A-A293-118A-7E97-174FCB2CF27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69F1B4-29B0-20E7-FDF7-44F4288F2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850" y="2151590"/>
            <a:ext cx="3162301" cy="40206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0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1F8D83B-1E19-094A-A3F0-62EF4264FFF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1040" y="1493838"/>
            <a:ext cx="3132950" cy="4564062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717E66-95BF-FD9C-3574-C5947B08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C374E-E7FF-E673-249A-9795867EC18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108834A-A293-118A-7E97-174FCB2CF27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FB13AEC-011A-49A8-7405-BD4FC54D39A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226012" y="1493838"/>
            <a:ext cx="3132950" cy="4564062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C5FCE3BA-5081-2B26-DD03-9341C063B68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750984" y="1493838"/>
            <a:ext cx="3132950" cy="4564062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1881A8F-66EB-C891-F97F-7633E4C49C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108204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9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7B97-B36E-5F49-BCB8-3B030481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382BED4F-679F-8D3A-A527-C04EEFDD913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701040" y="1493838"/>
            <a:ext cx="2455748" cy="4564062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B0D62C2C-37FC-2E1B-7814-341921A38F59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468954" y="1493838"/>
            <a:ext cx="2455748" cy="4564062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E1B0683E-C78E-6CBC-B0DC-C588D9DE4A9F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249224" y="1493838"/>
            <a:ext cx="2455748" cy="4564062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AD4770DF-50A1-62E4-6129-1D71A1D5921C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17138" y="1493838"/>
            <a:ext cx="2455748" cy="4564062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3795D5E-AA72-3F6D-A6C5-BBFF3825C9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108204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0B7CD-F04B-B0EE-BE83-F5AE7FED160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2200-DE42-7B3D-C1CF-D04F05BA0E43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A96EAFF-D160-6860-CED2-6BA8E54844E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3429001"/>
            <a:ext cx="12192000" cy="3048000"/>
          </a:xfr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F30D5B9-A53B-4B3D-73E2-D40D6A72B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12BB39A-EEEB-A6BD-2870-5B10A2C800D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1040" y="1494572"/>
            <a:ext cx="3132950" cy="2701140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4A41B505-F0FE-7D93-D6CA-05436EC6EA6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226012" y="1494572"/>
            <a:ext cx="3132950" cy="2701140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11E453CB-A192-CD9C-A5DA-36AF7F81122C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7750984" y="1494572"/>
            <a:ext cx="3132950" cy="2701140"/>
          </a:xfrm>
          <a:prstGeom prst="roundRect">
            <a:avLst>
              <a:gd name="adj" fmla="val 7876"/>
            </a:avLst>
          </a:prstGeom>
          <a:solidFill>
            <a:schemeClr val="accent4">
              <a:lumMod val="20000"/>
              <a:lumOff val="80000"/>
              <a:alpha val="9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lIns="182880" tIns="182880" rIns="91440" bIns="91440"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lnSpc>
                <a:spcPct val="114000"/>
              </a:lnSpc>
              <a:buClr>
                <a:schemeClr val="accent1"/>
              </a:buClr>
              <a:buNone/>
              <a:defRPr sz="1400">
                <a:solidFill>
                  <a:schemeClr val="tx2"/>
                </a:solidFill>
              </a:defRPr>
            </a:lvl2pPr>
            <a:lvl3pPr marL="182880" indent="-182880">
              <a:lnSpc>
                <a:spcPct val="114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C0C2DFB-561F-FA92-3788-837119DF9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108204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4B810-EE83-6637-86E6-A1A2CE91557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24D3A-723B-FE7B-0233-11435A59C1D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/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274447-841A-829F-5E75-998C3B8F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9C814-F06C-4DC6-300D-6709EDBE999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8F783-BC7C-05C2-EEAF-237C18E6F10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47457B3-D842-B881-2B69-3D1628E9EC4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1040" y="1494572"/>
            <a:ext cx="3108958" cy="1958585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3B4A8E9A-F8A2-BEB7-496E-F12489A9A11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532921" y="1494572"/>
            <a:ext cx="3108958" cy="1958585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442CD5D7-9A6E-E24D-ABA6-D60711EFA946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364802" y="1494572"/>
            <a:ext cx="3108958" cy="1958585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EB8BE3-7FF6-7019-8A2C-E657D2F0A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236" y="3726165"/>
            <a:ext cx="3108960" cy="2255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BAC18A-ED4C-8CD8-80CF-A1E08AB449F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56618" y="3726165"/>
            <a:ext cx="3108960" cy="2255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5F28B0-236B-A267-D9A4-75DBCA86F1A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2000" y="3726165"/>
            <a:ext cx="3108960" cy="2255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4C7EF1F-3F8E-2C0A-34C4-2BD5DA20B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108204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4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/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274447-841A-829F-5E75-998C3B8F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9C814-F06C-4DC6-300D-6709EDBE999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8F783-BC7C-05C2-EEAF-237C18E6F10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9D44705-DD26-9F7E-963A-2E429B2D1868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1040" y="1493838"/>
            <a:ext cx="2377440" cy="1935163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FBDF14C1-26E9-377F-F7F9-FA34657A9C62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05200" y="1493838"/>
            <a:ext cx="2377440" cy="1935163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6E29606-D35F-2798-AB8B-343A69C90C8C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09360" y="1493838"/>
            <a:ext cx="2377440" cy="1935163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5FDB9C9-0137-F8CE-6623-DF60583A5165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9113520" y="1493838"/>
            <a:ext cx="2377440" cy="1935163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FE545E-5D46-9ECB-470E-0310503BC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236" y="3726165"/>
            <a:ext cx="2347244" cy="2331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FEF17E-FB32-4B2E-418D-E3D1AE7CC82B}"/>
              </a:ext>
            </a:extLst>
          </p:cNvPr>
          <p:cNvSpPr>
            <a:spLocks noGrp="1"/>
          </p:cNvSpPr>
          <p:nvPr>
            <p:ph sz="half" idx="37"/>
          </p:nvPr>
        </p:nvSpPr>
        <p:spPr>
          <a:xfrm>
            <a:off x="3505200" y="3726165"/>
            <a:ext cx="2347244" cy="2331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CD7AF34-4EDE-FDDD-6E0E-B4419F0386AC}"/>
              </a:ext>
            </a:extLst>
          </p:cNvPr>
          <p:cNvSpPr>
            <a:spLocks noGrp="1"/>
          </p:cNvSpPr>
          <p:nvPr>
            <p:ph sz="half" idx="38"/>
          </p:nvPr>
        </p:nvSpPr>
        <p:spPr>
          <a:xfrm>
            <a:off x="6309360" y="3726165"/>
            <a:ext cx="2347244" cy="2331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31B0CE7-FF30-8243-4BD1-ED9505289F2B}"/>
              </a:ext>
            </a:extLst>
          </p:cNvPr>
          <p:cNvSpPr>
            <a:spLocks noGrp="1"/>
          </p:cNvSpPr>
          <p:nvPr>
            <p:ph sz="half" idx="39"/>
          </p:nvPr>
        </p:nvSpPr>
        <p:spPr>
          <a:xfrm>
            <a:off x="9113520" y="3726165"/>
            <a:ext cx="2347244" cy="2331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FD5928F-CF15-BAB9-ADCD-4321AB239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108204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6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45F048-F828-0446-A929-58602A3BCC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9978"/>
            <a:ext cx="12190956" cy="5408022"/>
          </a:xfr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05405A-7002-954F-83F8-CE161803092D}"/>
              </a:ext>
            </a:extLst>
          </p:cNvPr>
          <p:cNvSpPr/>
          <p:nvPr userDrawn="1"/>
        </p:nvSpPr>
        <p:spPr>
          <a:xfrm>
            <a:off x="1" y="-26632"/>
            <a:ext cx="12190956" cy="1498857"/>
          </a:xfrm>
          <a:prstGeom prst="rect">
            <a:avLst/>
          </a:prstGeom>
          <a:solidFill>
            <a:srgbClr val="EFE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7E42D7-2DA8-FA9D-A7EB-B2FB3632B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628651"/>
            <a:ext cx="5410200" cy="5600699"/>
          </a:xfrm>
          <a:prstGeom prst="roundRect">
            <a:avLst>
              <a:gd name="adj" fmla="val 5151"/>
            </a:avLst>
          </a:prstGeom>
          <a:gradFill flip="none" rotWithShape="1">
            <a:gsLst>
              <a:gs pos="79000">
                <a:srgbClr val="FFFCF8">
                  <a:alpha val="80000"/>
                </a:srgbClr>
              </a:gs>
              <a:gs pos="25000">
                <a:srgbClr val="FFFCF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457200" tIns="914400" rIns="457200" bIns="457200" anchor="t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4BAB7-0BCF-2440-AF1F-73DF309B2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2465" y="5011760"/>
            <a:ext cx="4366832" cy="39626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468FA5-8E81-7747-9D92-D3768B1EF0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2308" y="5493383"/>
            <a:ext cx="4366703" cy="39626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548640" indent="0">
              <a:spcAft>
                <a:spcPts val="0"/>
              </a:spcAft>
              <a:buNone/>
              <a:defRPr sz="1600"/>
            </a:lvl2pPr>
            <a:lvl3pPr marL="1005840" indent="0">
              <a:spcAft>
                <a:spcPts val="0"/>
              </a:spcAft>
              <a:buNone/>
              <a:defRPr sz="1600"/>
            </a:lvl3pPr>
            <a:lvl4pPr marL="1371600" indent="0">
              <a:spcAft>
                <a:spcPts val="0"/>
              </a:spcAft>
              <a:buNone/>
              <a:defRPr sz="1600"/>
            </a:lvl4pPr>
            <a:lvl5pPr marL="173736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66B9CE-410C-D1C2-7E6B-E81C66C04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73075" y="458321"/>
            <a:ext cx="2260051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3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DAD98E-EE9A-CE4A-A690-BED7715D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5568" y="1596589"/>
            <a:ext cx="6580632" cy="4461311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255D1F-B440-A5D9-D3E3-54A2457AFC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3075" y="457201"/>
            <a:ext cx="3781933" cy="5600700"/>
          </a:xfrm>
          <a:custGeom>
            <a:avLst/>
            <a:gdLst>
              <a:gd name="connsiteX0" fmla="*/ 412172 w 4127500"/>
              <a:gd name="connsiteY0" fmla="*/ 0 h 5635625"/>
              <a:gd name="connsiteX1" fmla="*/ 3715328 w 4127500"/>
              <a:gd name="connsiteY1" fmla="*/ 0 h 5635625"/>
              <a:gd name="connsiteX2" fmla="*/ 4127500 w 4127500"/>
              <a:gd name="connsiteY2" fmla="*/ 412172 h 5635625"/>
              <a:gd name="connsiteX3" fmla="*/ 4127500 w 4127500"/>
              <a:gd name="connsiteY3" fmla="*/ 5223453 h 5635625"/>
              <a:gd name="connsiteX4" fmla="*/ 3715328 w 4127500"/>
              <a:gd name="connsiteY4" fmla="*/ 5635625 h 5635625"/>
              <a:gd name="connsiteX5" fmla="*/ 412172 w 4127500"/>
              <a:gd name="connsiteY5" fmla="*/ 5635625 h 5635625"/>
              <a:gd name="connsiteX6" fmla="*/ 0 w 4127500"/>
              <a:gd name="connsiteY6" fmla="*/ 5223453 h 5635625"/>
              <a:gd name="connsiteX7" fmla="*/ 0 w 4127500"/>
              <a:gd name="connsiteY7" fmla="*/ 412172 h 5635625"/>
              <a:gd name="connsiteX8" fmla="*/ 412172 w 4127500"/>
              <a:gd name="connsiteY8" fmla="*/ 0 h 563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7500" h="5635625">
                <a:moveTo>
                  <a:pt x="412172" y="0"/>
                </a:moveTo>
                <a:lnTo>
                  <a:pt x="3715328" y="0"/>
                </a:lnTo>
                <a:cubicBezTo>
                  <a:pt x="3942964" y="0"/>
                  <a:pt x="4127500" y="184536"/>
                  <a:pt x="4127500" y="412172"/>
                </a:cubicBezTo>
                <a:lnTo>
                  <a:pt x="4127500" y="5223453"/>
                </a:lnTo>
                <a:cubicBezTo>
                  <a:pt x="4127500" y="5451089"/>
                  <a:pt x="3942964" y="5635625"/>
                  <a:pt x="3715328" y="5635625"/>
                </a:cubicBezTo>
                <a:lnTo>
                  <a:pt x="412172" y="5635625"/>
                </a:lnTo>
                <a:cubicBezTo>
                  <a:pt x="184536" y="5635625"/>
                  <a:pt x="0" y="5451089"/>
                  <a:pt x="0" y="5223453"/>
                </a:cubicBezTo>
                <a:lnTo>
                  <a:pt x="0" y="412172"/>
                </a:lnTo>
                <a:cubicBezTo>
                  <a:pt x="0" y="184536"/>
                  <a:pt x="184536" y="0"/>
                  <a:pt x="412172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ADEC214-27FA-8DF4-728B-3794E04CFDC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452EC2-8ABB-0C95-CDAD-973C9CA81C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35948BF-7860-6CB1-7255-F7E1F119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680" y="457200"/>
            <a:ext cx="6570280" cy="10373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047B1DF-C8C0-4FA1-EDE7-AD0A048E54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20680" y="882798"/>
            <a:ext cx="658552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627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CA4907-B522-7F03-F1D0-00072646F7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1E024-6386-10B1-B84A-703C6174DAF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1B030D-A899-3787-8953-CBD77130BAD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457200"/>
            <a:ext cx="5611308" cy="5600700"/>
          </a:xfrm>
          <a:custGeom>
            <a:avLst/>
            <a:gdLst>
              <a:gd name="connsiteX0" fmla="*/ 412172 w 6661380"/>
              <a:gd name="connsiteY0" fmla="*/ 0 h 5635625"/>
              <a:gd name="connsiteX1" fmla="*/ 2946052 w 6661380"/>
              <a:gd name="connsiteY1" fmla="*/ 0 h 5635625"/>
              <a:gd name="connsiteX2" fmla="*/ 3715328 w 6661380"/>
              <a:gd name="connsiteY2" fmla="*/ 0 h 5635625"/>
              <a:gd name="connsiteX3" fmla="*/ 6249208 w 6661380"/>
              <a:gd name="connsiteY3" fmla="*/ 0 h 5635625"/>
              <a:gd name="connsiteX4" fmla="*/ 6661380 w 6661380"/>
              <a:gd name="connsiteY4" fmla="*/ 412172 h 5635625"/>
              <a:gd name="connsiteX5" fmla="*/ 6661380 w 6661380"/>
              <a:gd name="connsiteY5" fmla="*/ 5223453 h 5635625"/>
              <a:gd name="connsiteX6" fmla="*/ 6249208 w 6661380"/>
              <a:gd name="connsiteY6" fmla="*/ 5635625 h 5635625"/>
              <a:gd name="connsiteX7" fmla="*/ 3715328 w 6661380"/>
              <a:gd name="connsiteY7" fmla="*/ 5635625 h 5635625"/>
              <a:gd name="connsiteX8" fmla="*/ 2946052 w 6661380"/>
              <a:gd name="connsiteY8" fmla="*/ 5635625 h 5635625"/>
              <a:gd name="connsiteX9" fmla="*/ 412172 w 6661380"/>
              <a:gd name="connsiteY9" fmla="*/ 5635625 h 5635625"/>
              <a:gd name="connsiteX10" fmla="*/ 0 w 6661380"/>
              <a:gd name="connsiteY10" fmla="*/ 5223453 h 5635625"/>
              <a:gd name="connsiteX11" fmla="*/ 0 w 6661380"/>
              <a:gd name="connsiteY11" fmla="*/ 412172 h 5635625"/>
              <a:gd name="connsiteX12" fmla="*/ 412172 w 6661380"/>
              <a:gd name="connsiteY12" fmla="*/ 0 h 563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61380" h="5635625">
                <a:moveTo>
                  <a:pt x="412172" y="0"/>
                </a:moveTo>
                <a:lnTo>
                  <a:pt x="2946052" y="0"/>
                </a:lnTo>
                <a:lnTo>
                  <a:pt x="3715328" y="0"/>
                </a:lnTo>
                <a:lnTo>
                  <a:pt x="6249208" y="0"/>
                </a:lnTo>
                <a:cubicBezTo>
                  <a:pt x="6476844" y="0"/>
                  <a:pt x="6661380" y="184536"/>
                  <a:pt x="6661380" y="412172"/>
                </a:cubicBezTo>
                <a:lnTo>
                  <a:pt x="6661380" y="5223453"/>
                </a:lnTo>
                <a:cubicBezTo>
                  <a:pt x="6661380" y="5451089"/>
                  <a:pt x="6476844" y="5635625"/>
                  <a:pt x="6249208" y="5635625"/>
                </a:cubicBezTo>
                <a:lnTo>
                  <a:pt x="3715328" y="5635625"/>
                </a:lnTo>
                <a:lnTo>
                  <a:pt x="2946052" y="5635625"/>
                </a:lnTo>
                <a:lnTo>
                  <a:pt x="412172" y="5635625"/>
                </a:lnTo>
                <a:cubicBezTo>
                  <a:pt x="184536" y="5635625"/>
                  <a:pt x="0" y="5451089"/>
                  <a:pt x="0" y="5223453"/>
                </a:cubicBezTo>
                <a:lnTo>
                  <a:pt x="0" y="412172"/>
                </a:lnTo>
                <a:cubicBezTo>
                  <a:pt x="0" y="184536"/>
                  <a:pt x="184536" y="0"/>
                  <a:pt x="412172" y="0"/>
                </a:cubicBezTo>
                <a:close/>
              </a:path>
            </a:pathLst>
          </a:custGeom>
          <a:solidFill>
            <a:schemeClr val="accent5"/>
          </a:solidFill>
          <a:effectLst>
            <a:outerShdw blurRad="76200" dist="25400" dir="13500000" algn="br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CE40E4A-B69D-E903-FB6D-067645F3A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4697225" cy="10373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B366D2EC-DF06-FFC5-0427-CFB7233D9C4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01675" y="1612900"/>
            <a:ext cx="4695825" cy="444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EEB1B56-4F52-CEB6-030C-4467AB133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471170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0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087FDA-26F4-BDF7-A348-C1A107AAFE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595438"/>
            <a:ext cx="12192000" cy="4881562"/>
          </a:xfr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DAD98E-EE9A-CE4A-A690-BED7715D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64357" y="457200"/>
            <a:ext cx="4741843" cy="5600699"/>
          </a:xfrm>
          <a:prstGeom prst="roundRect">
            <a:avLst>
              <a:gd name="adj" fmla="val 7028"/>
            </a:avLst>
          </a:prstGeom>
          <a:gradFill flip="none" rotWithShape="1">
            <a:gsLst>
              <a:gs pos="100000">
                <a:srgbClr val="FFFCF8">
                  <a:alpha val="90023"/>
                </a:srgbClr>
              </a:gs>
              <a:gs pos="29000">
                <a:srgbClr val="FFFCF8"/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lIns="182880" tIns="182880" rIns="182880" bIns="18288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ADEC214-27FA-8DF4-728B-3794E04CFDC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7452EC2-8ABB-0C95-CDAD-973C9CA81C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E35948BF-7860-6CB1-7255-F7E1F119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5889171" cy="10373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8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CFA420-F01E-F45E-A310-D55896EE0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720" t="13362" r="20793" b="17473"/>
          <a:stretch/>
        </p:blipFill>
        <p:spPr>
          <a:xfrm>
            <a:off x="4906501" y="0"/>
            <a:ext cx="7285499" cy="64770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27D3EE0-86DC-4163-D499-ED363B0E0B6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951026" y="1385888"/>
            <a:ext cx="3142950" cy="3151503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76200" dist="12700" dir="13500000" algn="b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68DBBA6-7A97-5690-4016-4C188ACED9D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152450" y="1385888"/>
            <a:ext cx="3142950" cy="3151503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76200" dist="12700" dir="13500000" algn="b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EFC405-428F-1F9A-5689-1945BED8881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951026" y="4787935"/>
            <a:ext cx="3673252" cy="1202275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 sz="1400"/>
            </a:lvl2pPr>
            <a:lvl3pPr marL="18288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E379C52-245D-F376-E61B-DC2A7B43EA5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52450" y="4787935"/>
            <a:ext cx="3673252" cy="1202275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 sz="1400"/>
            </a:lvl2pPr>
            <a:lvl3pPr marL="18288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AD031-F1AA-0E6A-0777-923A1DA6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789920" cy="6741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5FE0-541C-9AA3-F0DB-2DCDC96450BB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02665F-248F-C972-D96D-9F6C2D82593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887D1A5-4E1D-C34A-443D-B77F58C70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720" t="13362" r="20793" b="17473"/>
          <a:stretch/>
        </p:blipFill>
        <p:spPr>
          <a:xfrm>
            <a:off x="4906501" y="0"/>
            <a:ext cx="7285499" cy="6477000"/>
          </a:xfrm>
          <a:prstGeom prst="rect">
            <a:avLst/>
          </a:prstGeom>
        </p:spPr>
      </p:pic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27D3EE0-86DC-4163-D499-ED363B0E0B6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701040" y="1624361"/>
            <a:ext cx="2377440" cy="238391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76200" dist="12700" dir="13500000" algn="b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68DBBA6-7A97-5690-4016-4C188ACED9D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505200" y="1624361"/>
            <a:ext cx="2377440" cy="238391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76200" dist="12700" dir="13500000" algn="b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0A2892C-E1F0-5226-663B-ADFEE4CCF51E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309360" y="1624361"/>
            <a:ext cx="2377440" cy="238391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76200" dist="12700" dir="13500000" algn="b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8EC6C4E3-86B8-E0A4-98E0-F986BD40459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9113520" y="1624361"/>
            <a:ext cx="2377440" cy="238391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  <a:effectLst>
            <a:outerShdw blurRad="76200" dist="12700" dir="13500000" algn="b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EFC405-428F-1F9A-5689-1945BED8881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1040" y="4266852"/>
            <a:ext cx="2377440" cy="18288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 sz="1400"/>
            </a:lvl2pPr>
            <a:lvl3pPr marL="18288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0E379C52-245D-F376-E61B-DC2A7B43EA5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05200" y="4266852"/>
            <a:ext cx="2377440" cy="18288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 sz="1400"/>
            </a:lvl2pPr>
            <a:lvl3pPr marL="18288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23AA08A7-E5C3-B5C1-A3E8-CB173D7C56C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09360" y="4266852"/>
            <a:ext cx="2377440" cy="18288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 sz="1400"/>
            </a:lvl2pPr>
            <a:lvl3pPr marL="18288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AC68C98B-F6A6-D3B5-8C55-74C9115A0D7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13520" y="4266852"/>
            <a:ext cx="2377440" cy="18288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 sz="1400"/>
            </a:lvl2pPr>
            <a:lvl3pPr marL="18288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516200DE-A4C5-14AA-EBF4-126C824A5E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039" y="882798"/>
            <a:ext cx="1078992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AD031-F1AA-0E6A-0777-923A1DA67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80B32F-146C-DCA3-E70C-BBD9A4C7D8D8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ABF51-EEC7-6178-27FB-DC532B1385A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F05C2BB-F660-9951-6B05-D32DC71BB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720" t="13362" r="20793" b="17473"/>
          <a:stretch/>
        </p:blipFill>
        <p:spPr>
          <a:xfrm>
            <a:off x="4906501" y="0"/>
            <a:ext cx="7285499" cy="64770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25C26CD-4120-1E53-8D3D-BD55D65A1C0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1040" y="1299513"/>
            <a:ext cx="1550261" cy="155448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89A4834-B789-4E11-85CA-A28B09F5AC1A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415750" y="1299513"/>
            <a:ext cx="1550261" cy="155448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5B3E62E-1D1C-E79E-2DD1-B109A85AA711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130460" y="1299513"/>
            <a:ext cx="1550261" cy="155448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FAC3641-A57A-CFB0-CC56-8D9AE7B49BA4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845171" y="1299513"/>
            <a:ext cx="1550261" cy="155448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C5D61BA-1142-D603-1E8E-942847439474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1040" y="4004007"/>
            <a:ext cx="1550261" cy="155448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282DC694-5172-47FE-2A7B-90EFB54538F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3415750" y="4004007"/>
            <a:ext cx="1550261" cy="155448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AF4D34F9-0199-05B4-9E2A-7DE5325F702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6130460" y="4004007"/>
            <a:ext cx="1550261" cy="155448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2D0387E-42C3-CF64-985A-33616F8E832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845171" y="4004007"/>
            <a:ext cx="1550261" cy="1554480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31A71C46-454B-9171-8D05-190F72CC309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1040" y="2943813"/>
            <a:ext cx="2428875" cy="665162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1B1F8E6B-932E-D8C4-5B4A-51406FD5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789920" cy="665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56E510B6-F0DB-3780-0017-1CD8D01FA9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15750" y="2943813"/>
            <a:ext cx="2428875" cy="665162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162AD86B-E1AB-545D-20B8-0625C2EFBC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30460" y="2943813"/>
            <a:ext cx="2428875" cy="665162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59604C5D-6785-950C-32BD-47C14287B2D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845171" y="2943813"/>
            <a:ext cx="2428875" cy="665162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6DA8506F-B1EC-83B4-8578-CA9663082E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1040" y="5637289"/>
            <a:ext cx="2428875" cy="665162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A9469F60-8EE3-1262-B8EE-D88AC54553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415750" y="5637289"/>
            <a:ext cx="2428875" cy="665162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8">
            <a:extLst>
              <a:ext uri="{FF2B5EF4-FFF2-40B4-BE49-F238E27FC236}">
                <a16:creationId xmlns:a16="http://schemas.microsoft.com/office/drawing/2014/main" id="{E84C253F-C004-16EA-9E4D-AF0F6BE963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30460" y="5637289"/>
            <a:ext cx="2428875" cy="665162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38">
            <a:extLst>
              <a:ext uri="{FF2B5EF4-FFF2-40B4-BE49-F238E27FC236}">
                <a16:creationId xmlns:a16="http://schemas.microsoft.com/office/drawing/2014/main" id="{E5791EDA-8E73-2838-3E3A-8A0E2331F5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845171" y="5637289"/>
            <a:ext cx="2428875" cy="665162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63FD17-BA4B-FDB7-E513-BE1BB9CBA2A6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8B3FF-BCC1-7A46-CDAB-2E37BCCDB8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3259C21-3245-383D-7552-41C98B9CF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720" t="13362" r="20793" b="17473"/>
          <a:stretch/>
        </p:blipFill>
        <p:spPr>
          <a:xfrm>
            <a:off x="4906501" y="0"/>
            <a:ext cx="7285499" cy="6477000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825C26CD-4120-1E53-8D3D-BD55D65A1C01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01040" y="1457149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89A4834-B789-4E11-85CA-A28B09F5AC1A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2553247" y="1457149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5B3E62E-1D1C-E79E-2DD1-B109A85AA711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405454" y="1457149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2FAC3641-A57A-CFB0-CC56-8D9AE7B49BA4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257661" y="1457149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C5D61BA-1142-D603-1E8E-942847439474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701040" y="4004007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282DC694-5172-47FE-2A7B-90EFB54538F9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2553247" y="4004007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AF4D34F9-0199-05B4-9E2A-7DE5325F702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4405454" y="4004007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02D0387E-42C3-CF64-985A-33616F8E8321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6257661" y="4004007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31A71C46-454B-9171-8D05-190F72CC309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01040" y="283474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1B1F8E6B-932E-D8C4-5B4A-51406FD5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789920" cy="7073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2" name="Text Placeholder 38">
            <a:extLst>
              <a:ext uri="{FF2B5EF4-FFF2-40B4-BE49-F238E27FC236}">
                <a16:creationId xmlns:a16="http://schemas.microsoft.com/office/drawing/2014/main" id="{56E510B6-F0DB-3780-0017-1CD8D01FA9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53247" y="283474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162AD86B-E1AB-545D-20B8-0625C2EFBC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405454" y="283474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Text Placeholder 38">
            <a:extLst>
              <a:ext uri="{FF2B5EF4-FFF2-40B4-BE49-F238E27FC236}">
                <a16:creationId xmlns:a16="http://schemas.microsoft.com/office/drawing/2014/main" id="{59604C5D-6785-950C-32BD-47C14287B2D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57661" y="283474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8">
            <a:extLst>
              <a:ext uri="{FF2B5EF4-FFF2-40B4-BE49-F238E27FC236}">
                <a16:creationId xmlns:a16="http://schemas.microsoft.com/office/drawing/2014/main" id="{6DA8506F-B1EC-83B4-8578-CA9663082EC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01040" y="537058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8">
            <a:extLst>
              <a:ext uri="{FF2B5EF4-FFF2-40B4-BE49-F238E27FC236}">
                <a16:creationId xmlns:a16="http://schemas.microsoft.com/office/drawing/2014/main" id="{A9469F60-8EE3-1262-B8EE-D88AC545536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53247" y="537058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8">
            <a:extLst>
              <a:ext uri="{FF2B5EF4-FFF2-40B4-BE49-F238E27FC236}">
                <a16:creationId xmlns:a16="http://schemas.microsoft.com/office/drawing/2014/main" id="{E84C253F-C004-16EA-9E4D-AF0F6BE963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05454" y="537058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38">
            <a:extLst>
              <a:ext uri="{FF2B5EF4-FFF2-40B4-BE49-F238E27FC236}">
                <a16:creationId xmlns:a16="http://schemas.microsoft.com/office/drawing/2014/main" id="{E5791EDA-8E73-2838-3E3A-8A0E2331F5E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57661" y="537058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FFF0F44-0191-0415-E156-0F1520B50F80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8109868" y="1457149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48718B-2EE0-4553-03F4-9FF1B3F88F2D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09868" y="4004007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C2587F04-81A1-33FC-150B-F6B2981E70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109868" y="283474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2607A3F6-E0F3-7D19-8026-D47C7B34299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109868" y="537058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A5E8ECD-7C65-D3B4-47F5-5B6CD07D05E0}"/>
              </a:ext>
            </a:extLst>
          </p:cNvPr>
          <p:cNvSpPr>
            <a:spLocks noGrp="1" noChangeAspect="1"/>
          </p:cNvSpPr>
          <p:nvPr>
            <p:ph type="pic" sz="quarter" idx="53"/>
          </p:nvPr>
        </p:nvSpPr>
        <p:spPr>
          <a:xfrm>
            <a:off x="9962075" y="1457149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DA02FA7-A80A-F2A7-210F-032898AEEB56}"/>
              </a:ext>
            </a:extLst>
          </p:cNvPr>
          <p:cNvSpPr>
            <a:spLocks noGrp="1" noChangeAspect="1"/>
          </p:cNvSpPr>
          <p:nvPr>
            <p:ph type="pic" sz="quarter" idx="54"/>
          </p:nvPr>
        </p:nvSpPr>
        <p:spPr>
          <a:xfrm>
            <a:off x="9962075" y="4004007"/>
            <a:ext cx="1182195" cy="1185412"/>
          </a:xfrm>
          <a:prstGeom prst="roundRect">
            <a:avLst>
              <a:gd name="adj" fmla="val 10982"/>
            </a:avLst>
          </a:prstGeo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9977B39F-5C77-00AB-021B-41D7E7005E6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962075" y="283474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DD372121-ABA9-3705-78C1-D7606DF6B11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962075" y="5370589"/>
            <a:ext cx="1852207" cy="507238"/>
          </a:xfrm>
        </p:spPr>
        <p:txBody>
          <a:bodyPr/>
          <a:lstStyle>
            <a:lvl1pPr marL="0" indent="0">
              <a:buNone/>
              <a:defRPr sz="1400" b="1"/>
            </a:lvl1pPr>
            <a:lvl2pPr marL="0" indent="0">
              <a:spcBef>
                <a:spcPts val="0"/>
              </a:spcBef>
              <a:buNone/>
              <a:defRPr sz="1000"/>
            </a:lvl2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631E3E9-F57F-9AA0-908D-58D772A45C62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942AD4-469E-AC96-402D-F2A0D7D81347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B560092-8366-BCAB-A49D-DCB971B0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7C397-A715-216C-64BE-F9A9931E2B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29BA0-BAFD-365E-427A-A1697A0869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19609EA-3449-D465-1A56-EC0499C1AD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82798"/>
            <a:ext cx="10805160" cy="4079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1" i="1" cap="none" spc="0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371600" indent="0">
              <a:buNone/>
              <a:defRPr>
                <a:solidFill>
                  <a:schemeClr val="accent2"/>
                </a:solidFill>
              </a:defRPr>
            </a:lvl4pPr>
            <a:lvl5pPr marL="18288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597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BD54AC-12F0-11B3-356D-B24A2EB47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BE79F-511B-F5CF-F8B8-99ECF723E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A">
    <p:bg>
      <p:bgPr>
        <a:gradFill>
          <a:gsLst>
            <a:gs pos="91000">
              <a:schemeClr val="accent3">
                <a:lumMod val="20000"/>
                <a:lumOff val="80000"/>
              </a:schemeClr>
            </a:gs>
            <a:gs pos="1000">
              <a:srgbClr val="9DA1C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BD1B3A-FBD9-6267-61FF-C36C29AD3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046" t="3973" r="31849" b="44619"/>
          <a:stretch/>
        </p:blipFill>
        <p:spPr>
          <a:xfrm>
            <a:off x="4351978" y="0"/>
            <a:ext cx="7840022" cy="6858001"/>
          </a:xfrm>
          <a:prstGeom prst="rect">
            <a:avLst/>
          </a:prstGeom>
        </p:spPr>
      </p:pic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112D67C8-FC99-E84D-B364-9BA4AAE28F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45087" y="1089198"/>
            <a:ext cx="4210876" cy="4679604"/>
          </a:xfrm>
          <a:prstGeom prst="roundRect">
            <a:avLst>
              <a:gd name="adj" fmla="val 5417"/>
            </a:avLst>
          </a:prstGeom>
          <a:solidFill>
            <a:srgbClr val="FFFCF8"/>
          </a:solidFill>
          <a:ln w="19050">
            <a:noFill/>
          </a:ln>
        </p:spPr>
        <p:txBody>
          <a:bodyPr lIns="274320" tIns="274320" rIns="274320" bIns="182880"/>
          <a:lstStyle>
            <a:lvl1pPr marL="0" indent="0">
              <a:spcBef>
                <a:spcPts val="0"/>
              </a:spcBef>
              <a:spcAft>
                <a:spcPts val="2400"/>
              </a:spcAft>
              <a:buClrTx/>
              <a:buNone/>
              <a:defRPr sz="1800" b="1">
                <a:solidFill>
                  <a:schemeClr val="tx2"/>
                </a:solidFill>
              </a:defRPr>
            </a:lvl1pPr>
            <a:lvl2pPr marL="15875" indent="0">
              <a:buClrTx/>
              <a:buNone/>
              <a:tabLst/>
              <a:defRPr sz="1600">
                <a:solidFill>
                  <a:schemeClr val="tx2"/>
                </a:solidFill>
              </a:defRPr>
            </a:lvl2pPr>
            <a:lvl3pPr marL="230188" indent="-214313">
              <a:spcBef>
                <a:spcPts val="300"/>
              </a:spcBef>
              <a:spcAft>
                <a:spcPts val="300"/>
              </a:spcAft>
              <a:buClrTx/>
              <a:tabLst/>
              <a:defRPr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5E6ED-BFF3-4311-3BF9-0A0A2A2E46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386663" y="2879450"/>
            <a:ext cx="3860251" cy="10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4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">
    <p:bg>
      <p:bgPr>
        <a:solidFill>
          <a:srgbClr val="EF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D1ECD62B-065C-E2BC-BE0B-7E80BFA36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046" t="3973" r="31849" b="44619"/>
          <a:stretch/>
        </p:blipFill>
        <p:spPr>
          <a:xfrm>
            <a:off x="4351978" y="0"/>
            <a:ext cx="7840022" cy="685800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9545B1-70E9-4E78-3401-0BA7379779E5}"/>
              </a:ext>
            </a:extLst>
          </p:cNvPr>
          <p:cNvSpPr/>
          <p:nvPr userDrawn="1"/>
        </p:nvSpPr>
        <p:spPr>
          <a:xfrm>
            <a:off x="1789488" y="1692410"/>
            <a:ext cx="9598027" cy="3764711"/>
          </a:xfrm>
          <a:prstGeom prst="roundRect">
            <a:avLst>
              <a:gd name="adj" fmla="val 10141"/>
            </a:avLst>
          </a:prstGeom>
          <a:gradFill>
            <a:gsLst>
              <a:gs pos="91000">
                <a:schemeClr val="accent3">
                  <a:lumMod val="20000"/>
                  <a:lumOff val="80000"/>
                </a:schemeClr>
              </a:gs>
              <a:gs pos="1000">
                <a:schemeClr val="accent1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EE9A03-D4E2-940A-914D-4BDED2171898}"/>
              </a:ext>
            </a:extLst>
          </p:cNvPr>
          <p:cNvSpPr/>
          <p:nvPr userDrawn="1"/>
        </p:nvSpPr>
        <p:spPr>
          <a:xfrm>
            <a:off x="986116" y="1989438"/>
            <a:ext cx="10078124" cy="4068462"/>
          </a:xfrm>
          <a:prstGeom prst="roundRect">
            <a:avLst>
              <a:gd name="adj" fmla="val 6564"/>
            </a:avLst>
          </a:prstGeom>
          <a:solidFill>
            <a:srgbClr val="FFFCF8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9" name="Title 1">
            <a:extLst>
              <a:ext uri="{FF2B5EF4-FFF2-40B4-BE49-F238E27FC236}">
                <a16:creationId xmlns:a16="http://schemas.microsoft.com/office/drawing/2014/main" id="{93F04E22-937D-E64B-A153-545F4E57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89" y="2960700"/>
            <a:ext cx="8010119" cy="1428049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C43AC3-E99F-4FBB-9881-8450641BD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9646" y="4516890"/>
            <a:ext cx="4606506" cy="396262"/>
          </a:xfrm>
        </p:spPr>
        <p:txBody>
          <a:bodyPr anchor="b">
            <a:no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A1D44DCE-7142-7FE9-7495-FB3017F856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89489" y="4998513"/>
            <a:ext cx="4606370" cy="39626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548640" indent="0">
              <a:spcAft>
                <a:spcPts val="0"/>
              </a:spcAft>
              <a:buNone/>
              <a:defRPr sz="1600"/>
            </a:lvl2pPr>
            <a:lvl3pPr marL="1005840" indent="0">
              <a:spcAft>
                <a:spcPts val="0"/>
              </a:spcAft>
              <a:buNone/>
              <a:defRPr sz="1600"/>
            </a:lvl3pPr>
            <a:lvl4pPr marL="1371600" indent="0">
              <a:spcAft>
                <a:spcPts val="0"/>
              </a:spcAft>
              <a:buNone/>
              <a:defRPr sz="1600"/>
            </a:lvl4pPr>
            <a:lvl5pPr marL="173736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E18CC-942E-F656-BBB8-DE288463B8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73075" y="458321"/>
            <a:ext cx="2260051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4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B">
    <p:bg>
      <p:bgPr>
        <a:solidFill>
          <a:srgbClr val="EF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466506-DD05-BA8F-AEE1-3D438A4D22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046" t="3973" r="31849" b="44619"/>
          <a:stretch/>
        </p:blipFill>
        <p:spPr>
          <a:xfrm>
            <a:off x="4351978" y="0"/>
            <a:ext cx="7840022" cy="685800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E8EC91A-511B-C521-8333-A4763FE1798D}"/>
              </a:ext>
            </a:extLst>
          </p:cNvPr>
          <p:cNvSpPr/>
          <p:nvPr userDrawn="1"/>
        </p:nvSpPr>
        <p:spPr>
          <a:xfrm>
            <a:off x="8055428" y="777518"/>
            <a:ext cx="3440944" cy="4679603"/>
          </a:xfrm>
          <a:prstGeom prst="roundRect">
            <a:avLst>
              <a:gd name="adj" fmla="val 10141"/>
            </a:avLst>
          </a:prstGeom>
          <a:gradFill>
            <a:gsLst>
              <a:gs pos="91000">
                <a:schemeClr val="accent3">
                  <a:lumMod val="20000"/>
                  <a:lumOff val="80000"/>
                </a:schemeClr>
              </a:gs>
              <a:gs pos="1000">
                <a:schemeClr val="accent1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112D67C8-FC99-E84D-B364-9BA4AAE28F3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45087" y="1089198"/>
            <a:ext cx="4210876" cy="4679604"/>
          </a:xfrm>
          <a:prstGeom prst="roundRect">
            <a:avLst>
              <a:gd name="adj" fmla="val 5417"/>
            </a:avLst>
          </a:prstGeom>
          <a:solidFill>
            <a:srgbClr val="FFFCF8"/>
          </a:solidFill>
          <a:ln w="19050">
            <a:noFill/>
          </a:ln>
        </p:spPr>
        <p:txBody>
          <a:bodyPr lIns="274320" tIns="274320" rIns="274320" bIns="182880"/>
          <a:lstStyle>
            <a:lvl1pPr marL="0" indent="0">
              <a:spcBef>
                <a:spcPts val="0"/>
              </a:spcBef>
              <a:spcAft>
                <a:spcPts val="2400"/>
              </a:spcAft>
              <a:buClrTx/>
              <a:buNone/>
              <a:defRPr sz="1800" b="1">
                <a:solidFill>
                  <a:schemeClr val="tx2"/>
                </a:solidFill>
              </a:defRPr>
            </a:lvl1pPr>
            <a:lvl2pPr marL="15875" indent="0">
              <a:buClrTx/>
              <a:buNone/>
              <a:tabLst/>
              <a:defRPr sz="1600">
                <a:solidFill>
                  <a:schemeClr val="tx2"/>
                </a:solidFill>
              </a:defRPr>
            </a:lvl2pPr>
            <a:lvl3pPr marL="230188" indent="-214313">
              <a:spcBef>
                <a:spcPts val="300"/>
              </a:spcBef>
              <a:spcAft>
                <a:spcPts val="300"/>
              </a:spcAft>
              <a:buClrTx/>
              <a:tabLst/>
              <a:defRPr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07504-3B8B-A76C-498D-C333601CEB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386663" y="2879450"/>
            <a:ext cx="3860251" cy="109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858F2-A16B-6247-89D0-ED6AB825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385E2-ECF5-9C4C-A014-334665221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PG </a:t>
            </a:r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D11A86-73C4-E34F-8097-9C8E2456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2752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">
    <p:bg>
      <p:bgPr>
        <a:gradFill flip="none" rotWithShape="1">
          <a:gsLst>
            <a:gs pos="0">
              <a:srgbClr val="BFE5F2"/>
            </a:gs>
            <a:gs pos="100000">
              <a:srgbClr val="BDC1D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6D23090-6D9A-B697-E2A5-A9BEBF847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010" b="34416"/>
          <a:stretch/>
        </p:blipFill>
        <p:spPr>
          <a:xfrm>
            <a:off x="0" y="299359"/>
            <a:ext cx="5943600" cy="6558641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CCA5B7F9-F43A-DB27-733E-8ACAFAA3A599}"/>
              </a:ext>
            </a:extLst>
          </p:cNvPr>
          <p:cNvSpPr/>
          <p:nvPr userDrawn="1"/>
        </p:nvSpPr>
        <p:spPr>
          <a:xfrm>
            <a:off x="2952750" y="1362378"/>
            <a:ext cx="9239250" cy="3724707"/>
          </a:xfrm>
          <a:custGeom>
            <a:avLst/>
            <a:gdLst>
              <a:gd name="connsiteX0" fmla="*/ 502053 w 9239250"/>
              <a:gd name="connsiteY0" fmla="*/ 0 h 3724707"/>
              <a:gd name="connsiteX1" fmla="*/ 9239250 w 9239250"/>
              <a:gd name="connsiteY1" fmla="*/ 0 h 3724707"/>
              <a:gd name="connsiteX2" fmla="*/ 9239250 w 9239250"/>
              <a:gd name="connsiteY2" fmla="*/ 3724707 h 3724707"/>
              <a:gd name="connsiteX3" fmla="*/ 502053 w 9239250"/>
              <a:gd name="connsiteY3" fmla="*/ 3724707 h 3724707"/>
              <a:gd name="connsiteX4" fmla="*/ 0 w 9239250"/>
              <a:gd name="connsiteY4" fmla="*/ 3222654 h 3724707"/>
              <a:gd name="connsiteX5" fmla="*/ 0 w 9239250"/>
              <a:gd name="connsiteY5" fmla="*/ 502053 h 3724707"/>
              <a:gd name="connsiteX6" fmla="*/ 502053 w 9239250"/>
              <a:gd name="connsiteY6" fmla="*/ 0 h 372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9250" h="3724707">
                <a:moveTo>
                  <a:pt x="502053" y="0"/>
                </a:moveTo>
                <a:lnTo>
                  <a:pt x="9239250" y="0"/>
                </a:lnTo>
                <a:lnTo>
                  <a:pt x="9239250" y="3724707"/>
                </a:lnTo>
                <a:lnTo>
                  <a:pt x="502053" y="3724707"/>
                </a:lnTo>
                <a:cubicBezTo>
                  <a:pt x="224777" y="3724707"/>
                  <a:pt x="0" y="3499930"/>
                  <a:pt x="0" y="3222654"/>
                </a:cubicBezTo>
                <a:lnTo>
                  <a:pt x="0" y="502053"/>
                </a:lnTo>
                <a:cubicBezTo>
                  <a:pt x="0" y="224777"/>
                  <a:pt x="224777" y="0"/>
                  <a:pt x="502053" y="0"/>
                </a:cubicBezTo>
                <a:close/>
              </a:path>
            </a:pathLst>
          </a:custGeom>
          <a:solidFill>
            <a:srgbClr val="FFFCF8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8B968-27C0-4743-B19A-125AE1BE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418" y="1362378"/>
            <a:ext cx="7482032" cy="372470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F55D6-FB30-9D4D-96D5-9F2CA094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93E6A-27F9-5E44-9C03-97AED0BDD4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KPA 2024.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0E2E7-65A6-AC47-7BE3-135191B167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5434" y="6562911"/>
            <a:ext cx="791731" cy="2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"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46D23090-6D9A-B697-E2A5-A9BEBF847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010" b="34416"/>
          <a:stretch/>
        </p:blipFill>
        <p:spPr>
          <a:xfrm>
            <a:off x="0" y="299359"/>
            <a:ext cx="5943600" cy="6558641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CCA5B7F9-F43A-DB27-733E-8ACAFAA3A599}"/>
              </a:ext>
            </a:extLst>
          </p:cNvPr>
          <p:cNvSpPr/>
          <p:nvPr userDrawn="1"/>
        </p:nvSpPr>
        <p:spPr>
          <a:xfrm>
            <a:off x="2952750" y="1362378"/>
            <a:ext cx="9239250" cy="3724707"/>
          </a:xfrm>
          <a:custGeom>
            <a:avLst/>
            <a:gdLst>
              <a:gd name="connsiteX0" fmla="*/ 502053 w 9239250"/>
              <a:gd name="connsiteY0" fmla="*/ 0 h 3724707"/>
              <a:gd name="connsiteX1" fmla="*/ 9239250 w 9239250"/>
              <a:gd name="connsiteY1" fmla="*/ 0 h 3724707"/>
              <a:gd name="connsiteX2" fmla="*/ 9239250 w 9239250"/>
              <a:gd name="connsiteY2" fmla="*/ 3724707 h 3724707"/>
              <a:gd name="connsiteX3" fmla="*/ 502053 w 9239250"/>
              <a:gd name="connsiteY3" fmla="*/ 3724707 h 3724707"/>
              <a:gd name="connsiteX4" fmla="*/ 0 w 9239250"/>
              <a:gd name="connsiteY4" fmla="*/ 3222654 h 3724707"/>
              <a:gd name="connsiteX5" fmla="*/ 0 w 9239250"/>
              <a:gd name="connsiteY5" fmla="*/ 502053 h 3724707"/>
              <a:gd name="connsiteX6" fmla="*/ 502053 w 9239250"/>
              <a:gd name="connsiteY6" fmla="*/ 0 h 372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9250" h="3724707">
                <a:moveTo>
                  <a:pt x="502053" y="0"/>
                </a:moveTo>
                <a:lnTo>
                  <a:pt x="9239250" y="0"/>
                </a:lnTo>
                <a:lnTo>
                  <a:pt x="9239250" y="3724707"/>
                </a:lnTo>
                <a:lnTo>
                  <a:pt x="502053" y="3724707"/>
                </a:lnTo>
                <a:cubicBezTo>
                  <a:pt x="224777" y="3724707"/>
                  <a:pt x="0" y="3499930"/>
                  <a:pt x="0" y="3222654"/>
                </a:cubicBezTo>
                <a:lnTo>
                  <a:pt x="0" y="502053"/>
                </a:lnTo>
                <a:cubicBezTo>
                  <a:pt x="0" y="224777"/>
                  <a:pt x="224777" y="0"/>
                  <a:pt x="502053" y="0"/>
                </a:cubicBezTo>
                <a:close/>
              </a:path>
            </a:pathLst>
          </a:custGeom>
          <a:solidFill>
            <a:srgbClr val="FFFCF8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8B968-27C0-4743-B19A-125AE1BE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418" y="1362378"/>
            <a:ext cx="7482032" cy="372470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F55D6-FB30-9D4D-96D5-9F2CA094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93E6A-27F9-5E44-9C03-97AED0BDD4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KPA 2024.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0E2E7-65A6-AC47-7BE3-135191B167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5434" y="6562911"/>
            <a:ext cx="791731" cy="2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7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bg>
      <p:bgPr>
        <a:solidFill>
          <a:srgbClr val="EF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44F13C0-6B44-2D93-D577-DE9364DA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010" t="13957" b="34415"/>
          <a:stretch/>
        </p:blipFill>
        <p:spPr>
          <a:xfrm>
            <a:off x="-1" y="-1"/>
            <a:ext cx="7895063" cy="685800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9545B1-70E9-4E78-3401-0BA7379779E5}"/>
              </a:ext>
            </a:extLst>
          </p:cNvPr>
          <p:cNvSpPr/>
          <p:nvPr userDrawn="1"/>
        </p:nvSpPr>
        <p:spPr>
          <a:xfrm>
            <a:off x="1433383" y="2119463"/>
            <a:ext cx="9931959" cy="3505374"/>
          </a:xfrm>
          <a:prstGeom prst="roundRect">
            <a:avLst>
              <a:gd name="adj" fmla="val 9880"/>
            </a:avLst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16000">
                <a:schemeClr val="accent1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EE9A03-D4E2-940A-914D-4BDED2171898}"/>
              </a:ext>
            </a:extLst>
          </p:cNvPr>
          <p:cNvSpPr/>
          <p:nvPr userDrawn="1"/>
        </p:nvSpPr>
        <p:spPr>
          <a:xfrm>
            <a:off x="498408" y="1595438"/>
            <a:ext cx="10565832" cy="3724707"/>
          </a:xfrm>
          <a:prstGeom prst="roundRect">
            <a:avLst>
              <a:gd name="adj" fmla="val 9015"/>
            </a:avLst>
          </a:prstGeom>
          <a:solidFill>
            <a:srgbClr val="FFFCF8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9" name="Title 1">
            <a:extLst>
              <a:ext uri="{FF2B5EF4-FFF2-40B4-BE49-F238E27FC236}">
                <a16:creationId xmlns:a16="http://schemas.microsoft.com/office/drawing/2014/main" id="{93F04E22-937D-E64B-A153-545F4E57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595438"/>
            <a:ext cx="9582749" cy="372470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52795C-21CA-9CB3-8BB0-DAD9477333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DB153-DD0E-B1E3-5ADE-BDD49C921A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0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Quote A">
    <p:bg>
      <p:bgPr>
        <a:gradFill>
          <a:gsLst>
            <a:gs pos="0">
              <a:srgbClr val="BFE5F2"/>
            </a:gs>
            <a:gs pos="100000">
              <a:srgbClr val="BDC1DE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EB8E9D72-A078-010B-7C9F-AFACCB2BF8E7}"/>
              </a:ext>
            </a:extLst>
          </p:cNvPr>
          <p:cNvSpPr/>
          <p:nvPr userDrawn="1"/>
        </p:nvSpPr>
        <p:spPr>
          <a:xfrm rot="5400000">
            <a:off x="2956737" y="-2213789"/>
            <a:ext cx="4863979" cy="10777457"/>
          </a:xfrm>
          <a:prstGeom prst="round2SameRect">
            <a:avLst>
              <a:gd name="adj1" fmla="val 5700"/>
              <a:gd name="adj2" fmla="val 0"/>
            </a:avLst>
          </a:prstGeom>
          <a:solidFill>
            <a:srgbClr val="FFFCF8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6BD3B1-D9A4-9E40-8993-25C392CFE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7525" y="981564"/>
            <a:ext cx="8785653" cy="438597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 b="1" i="0">
                <a:solidFill>
                  <a:schemeClr val="tx2"/>
                </a:solidFill>
              </a:defRPr>
            </a:lvl1pPr>
            <a:lvl2pPr marL="4763" indent="0">
              <a:spcBef>
                <a:spcPts val="1800"/>
              </a:spcBef>
              <a:spcAft>
                <a:spcPts val="0"/>
              </a:spcAft>
              <a:buNone/>
              <a:tabLst/>
              <a:defRPr sz="1400" b="0">
                <a:solidFill>
                  <a:schemeClr val="accent2"/>
                </a:solidFill>
              </a:defRPr>
            </a:lvl2pPr>
            <a:lvl3pPr marL="100584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73736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7FFBA5C-80D8-7FD7-026E-752D15F73A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EAD9EE-9094-627E-7691-4C45AC979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65D6A37-1A19-6EA7-68B2-F7E5F02F5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4" t="18255" r="1" b="13167"/>
          <a:stretch/>
        </p:blipFill>
        <p:spPr>
          <a:xfrm>
            <a:off x="3486150" y="0"/>
            <a:ext cx="8357801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046C60-15BC-6FD5-88A1-A5882A1C2D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5434" y="6562911"/>
            <a:ext cx="791731" cy="2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8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Quote B"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765D6A37-1A19-6EA7-68B2-F7E5F02F5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4" t="18255" r="1" b="13167"/>
          <a:stretch/>
        </p:blipFill>
        <p:spPr>
          <a:xfrm>
            <a:off x="3486150" y="0"/>
            <a:ext cx="8357801" cy="6857999"/>
          </a:xfrm>
          <a:prstGeom prst="rect">
            <a:avLst/>
          </a:prstGeom>
        </p:spPr>
      </p:pic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EB8E9D72-A078-010B-7C9F-AFACCB2BF8E7}"/>
              </a:ext>
            </a:extLst>
          </p:cNvPr>
          <p:cNvSpPr/>
          <p:nvPr userDrawn="1"/>
        </p:nvSpPr>
        <p:spPr>
          <a:xfrm rot="5400000">
            <a:off x="2956737" y="-2213789"/>
            <a:ext cx="4863979" cy="10777457"/>
          </a:xfrm>
          <a:prstGeom prst="round2SameRect">
            <a:avLst>
              <a:gd name="adj1" fmla="val 5700"/>
              <a:gd name="adj2" fmla="val 0"/>
            </a:avLst>
          </a:prstGeom>
          <a:solidFill>
            <a:srgbClr val="FFFCF8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6BD3B1-D9A4-9E40-8993-25C392CFE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7525" y="981564"/>
            <a:ext cx="8785653" cy="438597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 b="1" i="0">
                <a:solidFill>
                  <a:schemeClr val="tx2"/>
                </a:solidFill>
              </a:defRPr>
            </a:lvl1pPr>
            <a:lvl2pPr marL="4763" indent="0">
              <a:spcBef>
                <a:spcPts val="1800"/>
              </a:spcBef>
              <a:spcAft>
                <a:spcPts val="0"/>
              </a:spcAft>
              <a:buNone/>
              <a:tabLst/>
              <a:defRPr sz="1400" b="0">
                <a:solidFill>
                  <a:schemeClr val="accent2"/>
                </a:solidFill>
              </a:defRPr>
            </a:lvl2pPr>
            <a:lvl3pPr marL="100584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73736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7FFBA5C-80D8-7FD7-026E-752D15F73A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EAD9EE-9094-627E-7691-4C45AC979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46C60-15BC-6FD5-88A1-A5882A1C2D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55434" y="6562911"/>
            <a:ext cx="791731" cy="2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2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C">
    <p:bg>
      <p:bgPr>
        <a:solidFill>
          <a:srgbClr val="EF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80DFE04-4813-DAB6-EE1D-F2FED55E5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4" t="18255" r="1" b="13167"/>
          <a:stretch/>
        </p:blipFill>
        <p:spPr>
          <a:xfrm>
            <a:off x="3486150" y="0"/>
            <a:ext cx="8357801" cy="68579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D112E0E-47F2-8653-FDF8-1E53CE40D51F}"/>
              </a:ext>
            </a:extLst>
          </p:cNvPr>
          <p:cNvSpPr/>
          <p:nvPr userDrawn="1"/>
        </p:nvSpPr>
        <p:spPr>
          <a:xfrm>
            <a:off x="1130020" y="1490464"/>
            <a:ext cx="9931959" cy="4398813"/>
          </a:xfrm>
          <a:prstGeom prst="roundRect">
            <a:avLst>
              <a:gd name="adj" fmla="val 5982"/>
            </a:avLst>
          </a:prstGeom>
          <a:gradFill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rgbClr val="BFE5F2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0139E3B0-4240-C8A4-EC02-C6A23EFA670A}"/>
              </a:ext>
            </a:extLst>
          </p:cNvPr>
          <p:cNvSpPr/>
          <p:nvPr userDrawn="1"/>
        </p:nvSpPr>
        <p:spPr>
          <a:xfrm rot="5400000">
            <a:off x="2956737" y="-2213789"/>
            <a:ext cx="4863979" cy="10777457"/>
          </a:xfrm>
          <a:prstGeom prst="round2SameRect">
            <a:avLst>
              <a:gd name="adj1" fmla="val 5700"/>
              <a:gd name="adj2" fmla="val 0"/>
            </a:avLst>
          </a:prstGeom>
          <a:solidFill>
            <a:srgbClr val="FFFCF8"/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6BD3B1-D9A4-9E40-8993-25C392CFE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7525" y="981564"/>
            <a:ext cx="8785653" cy="438597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 b="1" i="0">
                <a:solidFill>
                  <a:schemeClr val="tx2"/>
                </a:solidFill>
              </a:defRPr>
            </a:lvl1pPr>
            <a:lvl2pPr marL="4763" indent="0">
              <a:spcBef>
                <a:spcPts val="1800"/>
              </a:spcBef>
              <a:spcAft>
                <a:spcPts val="0"/>
              </a:spcAft>
              <a:buNone/>
              <a:tabLst/>
              <a:defRPr sz="1400" b="0">
                <a:solidFill>
                  <a:schemeClr val="accent2"/>
                </a:solidFill>
              </a:defRPr>
            </a:lvl2pPr>
            <a:lvl3pPr marL="100584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73736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7FFBA5C-80D8-7FD7-026E-752D15F73A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9EAD9EE-9094-627E-7691-4C45AC979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8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13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2B2657-A55B-734A-BF91-59BFF4E6DA65}"/>
              </a:ext>
            </a:extLst>
          </p:cNvPr>
          <p:cNvSpPr/>
          <p:nvPr userDrawn="1"/>
        </p:nvSpPr>
        <p:spPr>
          <a:xfrm>
            <a:off x="0" y="6446520"/>
            <a:ext cx="12192000" cy="411480"/>
          </a:xfrm>
          <a:prstGeom prst="rect">
            <a:avLst/>
          </a:prstGeom>
          <a:solidFill>
            <a:srgbClr val="F1E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F1B616-5A39-1449-84B2-ECF1F76B4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789920" cy="10373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90685-ED0A-A341-B3EA-7A19830BA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1595438"/>
            <a:ext cx="10789920" cy="44624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80735-08E0-1946-8E93-2F61DF99E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789" y="6617112"/>
            <a:ext cx="661519" cy="1096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tx2"/>
                </a:solidFill>
              </a:defRPr>
            </a:lvl1pPr>
          </a:lstStyle>
          <a:p>
            <a:fld id="{82E5F845-5360-AC48-894D-E3ACF0C391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69F3427-3B47-5F49-AE68-B58800780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58962" y="6617207"/>
            <a:ext cx="4114800" cy="1094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 b="0">
                <a:solidFill>
                  <a:schemeClr val="tx2"/>
                </a:solidFill>
              </a:defRPr>
            </a:lvl1pPr>
          </a:lstStyle>
          <a:p>
            <a:r>
              <a:rPr lang="en-US"/>
              <a:t>© KPA 2024. ALL RIGHTS RESERVED.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026D8-B849-8762-7D52-9FEF4D2C180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rcRect/>
          <a:stretch/>
        </p:blipFill>
        <p:spPr>
          <a:xfrm>
            <a:off x="455434" y="6562911"/>
            <a:ext cx="791731" cy="2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7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90" r:id="rId2"/>
    <p:sldLayoutId id="2147483733" r:id="rId3"/>
    <p:sldLayoutId id="2147483713" r:id="rId4"/>
    <p:sldLayoutId id="2147483742" r:id="rId5"/>
    <p:sldLayoutId id="2147483679" r:id="rId6"/>
    <p:sldLayoutId id="2147483729" r:id="rId7"/>
    <p:sldLayoutId id="2147483743" r:id="rId8"/>
    <p:sldLayoutId id="2147483740" r:id="rId9"/>
    <p:sldLayoutId id="2147483738" r:id="rId10"/>
    <p:sldLayoutId id="2147483650" r:id="rId11"/>
    <p:sldLayoutId id="2147483652" r:id="rId12"/>
    <p:sldLayoutId id="2147483661" r:id="rId13"/>
    <p:sldLayoutId id="2147483735" r:id="rId14"/>
    <p:sldLayoutId id="2147483704" r:id="rId15"/>
    <p:sldLayoutId id="2147483668" r:id="rId16"/>
    <p:sldLayoutId id="2147483697" r:id="rId17"/>
    <p:sldLayoutId id="2147483706" r:id="rId18"/>
    <p:sldLayoutId id="2147483737" r:id="rId19"/>
    <p:sldLayoutId id="2147483676" r:id="rId20"/>
    <p:sldLayoutId id="2147483731" r:id="rId21"/>
    <p:sldLayoutId id="2147483732" r:id="rId22"/>
    <p:sldLayoutId id="2147483736" r:id="rId23"/>
    <p:sldLayoutId id="2147483730" r:id="rId24"/>
    <p:sldLayoutId id="2147483709" r:id="rId25"/>
    <p:sldLayoutId id="2147483727" r:id="rId26"/>
    <p:sldLayoutId id="2147483654" r:id="rId27"/>
    <p:sldLayoutId id="2147483655" r:id="rId28"/>
    <p:sldLayoutId id="2147483703" r:id="rId29"/>
    <p:sldLayoutId id="2147483741" r:id="rId30"/>
    <p:sldLayoutId id="2147483744" r:id="rId3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1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System Font Regular"/>
        <a:buChar char="–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7248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userDrawn="1">
          <p15:clr>
            <a:srgbClr val="F26B43"/>
          </p15:clr>
        </p15:guide>
        <p15:guide id="7" orient="horz" pos="288" userDrawn="1">
          <p15:clr>
            <a:srgbClr val="F26B43"/>
          </p15:clr>
        </p15:guide>
        <p15:guide id="8" orient="horz" pos="941" userDrawn="1">
          <p15:clr>
            <a:srgbClr val="F26B43"/>
          </p15:clr>
        </p15:guide>
        <p15:guide id="9" orient="horz" pos="1005" userDrawn="1">
          <p15:clr>
            <a:srgbClr val="F26B43"/>
          </p15:clr>
        </p15:guide>
        <p15:guide id="10" orient="horz" pos="4318" userDrawn="1">
          <p15:clr>
            <a:srgbClr val="F26B43"/>
          </p15:clr>
        </p15:guide>
        <p15:guide id="11" orient="horz" pos="4080" userDrawn="1">
          <p15:clr>
            <a:srgbClr val="F26B43"/>
          </p15:clr>
        </p15:guide>
        <p15:guide id="12" orient="horz" pos="3816" userDrawn="1">
          <p15:clr>
            <a:srgbClr val="F26B43"/>
          </p15:clr>
        </p15:guide>
        <p15:guide id="13" pos="298" userDrawn="1">
          <p15:clr>
            <a:srgbClr val="F26B43"/>
          </p15:clr>
        </p15:guide>
        <p15:guide id="14" pos="7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6D12-87F6-8945-6C8F-21C055B72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Contractor Management</a:t>
            </a:r>
            <a:br>
              <a:rPr lang="en-US" dirty="0"/>
            </a:br>
            <a:r>
              <a:rPr lang="en-US" dirty="0"/>
              <a:t>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0ACB52-770A-F030-0047-FF93F666D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Contractor Admin Guide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6BF62-1876-F373-7B4D-0D4EB269CB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KPA Flex</a:t>
            </a:r>
          </a:p>
        </p:txBody>
      </p:sp>
    </p:spTree>
    <p:extLst>
      <p:ext uri="{BB962C8B-B14F-4D97-AF65-F5344CB8AC3E}">
        <p14:creationId xmlns:p14="http://schemas.microsoft.com/office/powerpoint/2010/main" val="15761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C171AE3-3DD0-B93B-4B96-FDEBC9762A0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/>
          <a:stretch/>
        </p:blipFill>
        <p:spPr>
          <a:xfrm>
            <a:off x="6096000" y="457200"/>
            <a:ext cx="5611308" cy="56007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46D91FB-2CC0-A9D5-E6EC-94E1D3B6B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4697225" cy="1037372"/>
          </a:xfrm>
        </p:spPr>
        <p:txBody>
          <a:bodyPr/>
          <a:lstStyle/>
          <a:p>
            <a:r>
              <a:rPr lang="en-US" dirty="0"/>
              <a:t>Training Exception Status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543A47-A08B-7066-33BE-D66192857A8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01675" y="1612900"/>
            <a:ext cx="4695825" cy="4445000"/>
          </a:xfrm>
        </p:spPr>
        <p:txBody>
          <a:bodyPr>
            <a:normAutofit/>
          </a:bodyPr>
          <a:lstStyle/>
          <a:p>
            <a:r>
              <a:rPr lang="en-US" dirty="0"/>
              <a:t>The Contractor Admin can click on the exception status to see any comments the client admin wrote with the status (approval or rejection).</a:t>
            </a:r>
          </a:p>
          <a:p>
            <a:r>
              <a:rPr lang="en-US" dirty="0"/>
              <a:t>If the exception is rejected, then the employee must complete the training.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D78E152-AD92-18A1-238F-3E2FA6EF31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4F7371-503E-0370-FFFE-FCFD06D8D0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46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A4402F-6F0B-3ED9-F8A2-354B5A35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418" y="1362378"/>
            <a:ext cx="7482032" cy="3724706"/>
          </a:xfrm>
        </p:spPr>
        <p:txBody>
          <a:bodyPr anchor="ctr">
            <a:normAutofit/>
          </a:bodyPr>
          <a:lstStyle/>
          <a:p>
            <a:r>
              <a:rPr lang="en-US" dirty="0"/>
              <a:t>Logging In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1E2F3CBD-3542-3977-CAB0-100D4DB7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5789" y="6617112"/>
            <a:ext cx="661519" cy="109667"/>
          </a:xfrm>
        </p:spPr>
        <p:txBody>
          <a:bodyPr/>
          <a:lstStyle/>
          <a:p>
            <a:pPr>
              <a:spcAft>
                <a:spcPts val="600"/>
              </a:spcAft>
            </a:pPr>
            <a:fld id="{82E5F845-5360-AC48-894D-E3ACF0C3917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EE83C7B-EF8C-FE3C-C583-9F76BC1B46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358962" y="6617207"/>
            <a:ext cx="4114800" cy="1094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KPA 2024.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03004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F09891-657E-7FB7-A1A9-F32C860E2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789920" cy="1037372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 i="0" kern="1200" baseline="0" dirty="0">
                <a:latin typeface="+mj-lt"/>
                <a:ea typeface="+mj-ea"/>
                <a:cs typeface="+mj-cs"/>
              </a:rPr>
              <a:t>Contractor Login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0B174B9-A597-88F2-E82A-75C6E80FA7A3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7358962" y="6617207"/>
            <a:ext cx="4114800" cy="109477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kern="1200">
                <a:latin typeface="+mn-lt"/>
                <a:ea typeface="+mn-ea"/>
                <a:cs typeface="+mn-cs"/>
              </a:rPr>
              <a:t>© KPA 2024. ALL RIGHTS RESERVED.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7EAC015-E8F0-D38B-BB2E-EBF581F802A3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045789" y="6617112"/>
            <a:ext cx="661519" cy="109667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82E5F845-5360-AC48-894D-E3ACF0C3917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36007-FABC-5910-574C-73CBB06008FF}"/>
              </a:ext>
            </a:extLst>
          </p:cNvPr>
          <p:cNvPicPr>
            <a:picLocks/>
          </p:cNvPicPr>
          <p:nvPr/>
        </p:nvPicPr>
        <p:blipFill>
          <a:blip r:embed="rId2"/>
          <a:srcRect l="559" t="-10233" r="454" b="-1"/>
          <a:stretch>
            <a:fillRect/>
          </a:stretch>
        </p:blipFill>
        <p:spPr>
          <a:xfrm>
            <a:off x="335486" y="1718564"/>
            <a:ext cx="5638594" cy="3262172"/>
          </a:xfrm>
          <a:prstGeom prst="roundRect">
            <a:avLst>
              <a:gd name="adj" fmla="val 10982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D73B9E-2281-FFEF-791F-61498D5385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831" t="10207" r="17690" b="4133"/>
          <a:stretch>
            <a:fillRect/>
          </a:stretch>
        </p:blipFill>
        <p:spPr>
          <a:xfrm>
            <a:off x="6644642" y="1708174"/>
            <a:ext cx="5211872" cy="3272562"/>
          </a:xfrm>
          <a:prstGeom prst="roundRect">
            <a:avLst>
              <a:gd name="adj" fmla="val 10982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B767EA-F2D1-BDCD-9AF1-B4839FE1FACA}"/>
              </a:ext>
            </a:extLst>
          </p:cNvPr>
          <p:cNvSpPr txBox="1"/>
          <p:nvPr/>
        </p:nvSpPr>
        <p:spPr>
          <a:xfrm>
            <a:off x="484692" y="4993233"/>
            <a:ext cx="5211874" cy="1407568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1000" b="1" dirty="0">
                <a:solidFill>
                  <a:schemeClr val="tx2"/>
                </a:solidFill>
              </a:rPr>
              <a:t>Step 1</a:t>
            </a:r>
            <a:r>
              <a:rPr lang="en-US" sz="1000" b="1" baseline="0" dirty="0">
                <a:solidFill>
                  <a:schemeClr val="tx2"/>
                </a:solidFill>
              </a:rPr>
              <a:t>:</a:t>
            </a:r>
          </a:p>
          <a:p>
            <a:pPr marL="274320" indent="-274320"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00" baseline="0" dirty="0">
                <a:solidFill>
                  <a:schemeClr val="tx2"/>
                </a:solidFill>
              </a:rPr>
              <a:t>The contractor needs to copy and paste the link in a browser to login into the Contractor Management portal. </a:t>
            </a:r>
          </a:p>
          <a:p>
            <a:pPr marL="274320" indent="-274320"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</a:rPr>
              <a:t>They can use the link in this email to change their company information as well. </a:t>
            </a:r>
          </a:p>
          <a:p>
            <a:pPr marL="274320" indent="-274320"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</a:rPr>
              <a:t>The link will expire in a month.</a:t>
            </a:r>
            <a:endParaRPr lang="en-US" sz="1000" baseline="0" dirty="0">
              <a:solidFill>
                <a:schemeClr val="tx2"/>
              </a:solidFill>
            </a:endParaRPr>
          </a:p>
          <a:p>
            <a:pPr marL="274320" indent="-274320"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1000" baseline="0" dirty="0">
              <a:solidFill>
                <a:schemeClr val="tx2"/>
              </a:solidFill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D70C347E-40BB-547C-DC61-4E3EB187D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882798"/>
            <a:ext cx="10820400" cy="407988"/>
          </a:xfrm>
        </p:spPr>
        <p:txBody>
          <a:bodyPr/>
          <a:lstStyle/>
          <a:p>
            <a:r>
              <a:rPr lang="en-US" dirty="0"/>
              <a:t>The Admin will receive a welcome email on behalf of your company’s KPA flex site. And then they need to follow the instructions on logging 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77FC0-64B9-8A94-BC86-64A2BC6CC445}"/>
              </a:ext>
            </a:extLst>
          </p:cNvPr>
          <p:cNvSpPr txBox="1"/>
          <p:nvPr/>
        </p:nvSpPr>
        <p:spPr>
          <a:xfrm>
            <a:off x="6855132" y="5149827"/>
            <a:ext cx="4852176" cy="12509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1000" b="1" baseline="0" dirty="0">
                <a:solidFill>
                  <a:schemeClr val="tx2"/>
                </a:solidFill>
              </a:rPr>
              <a:t>Step 2:</a:t>
            </a:r>
          </a:p>
          <a:p>
            <a:pPr marL="274320" indent="-274320"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00" baseline="0" dirty="0">
                <a:solidFill>
                  <a:schemeClr val="tx2"/>
                </a:solidFill>
              </a:rPr>
              <a:t>Setup your password by clicking the reset password link.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</a:pPr>
            <a:endParaRPr lang="en-US" sz="10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8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BA361-1DF2-C018-8552-1351B6EE7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41D3FC-CCB8-7326-22DC-0A0C1FA0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789920" cy="1037372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b="1" i="0" kern="1200" baseline="0" dirty="0">
                <a:latin typeface="+mj-lt"/>
                <a:ea typeface="+mj-ea"/>
                <a:cs typeface="+mj-cs"/>
              </a:rPr>
              <a:t>Contractor Login Continued…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02C2959-C164-32A0-D6C9-62821D23CF5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>
          <a:xfrm>
            <a:off x="7358962" y="6617207"/>
            <a:ext cx="4114800" cy="109477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kern="1200">
                <a:latin typeface="+mn-lt"/>
                <a:ea typeface="+mn-ea"/>
                <a:cs typeface="+mn-cs"/>
              </a:rPr>
              <a:t>© KPA 2024. ALL RIGHTS RESERVED.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EDC856D-7BA1-EF03-DE90-2A31A315DA3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045789" y="6617112"/>
            <a:ext cx="661519" cy="109667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82E5F845-5360-AC48-894D-E3ACF0C3917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999E49-C455-102D-F3E9-1352EFE7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11" r="7211"/>
          <a:stretch/>
        </p:blipFill>
        <p:spPr>
          <a:xfrm>
            <a:off x="986890" y="1576966"/>
            <a:ext cx="4493985" cy="3657965"/>
          </a:xfrm>
          <a:prstGeom prst="roundRect">
            <a:avLst>
              <a:gd name="adj" fmla="val 10982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F382E6-B6ED-F887-51DB-A8315CB46D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3" t="-33247" r="-1280" b="-33184"/>
          <a:stretch>
            <a:fillRect/>
          </a:stretch>
        </p:blipFill>
        <p:spPr>
          <a:xfrm>
            <a:off x="6882563" y="1576871"/>
            <a:ext cx="4493985" cy="3657965"/>
          </a:xfrm>
          <a:prstGeom prst="roundRect">
            <a:avLst>
              <a:gd name="adj" fmla="val 10982"/>
            </a:avLst>
          </a:prstGeom>
          <a:solidFill>
            <a:srgbClr val="F6F7F8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C5F153FC-9208-9C52-E321-ED62B3317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882798"/>
            <a:ext cx="10820400" cy="407988"/>
          </a:xfrm>
        </p:spPr>
        <p:txBody>
          <a:bodyPr/>
          <a:lstStyle/>
          <a:p>
            <a:r>
              <a:rPr lang="en-US"/>
              <a:t>Continue to </a:t>
            </a:r>
            <a:r>
              <a:rPr lang="en-US" dirty="0"/>
              <a:t>follow the instructions on logging in.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0CF8CB-3677-497D-7051-20ABCA2839D7}"/>
              </a:ext>
            </a:extLst>
          </p:cNvPr>
          <p:cNvSpPr txBox="1"/>
          <p:nvPr/>
        </p:nvSpPr>
        <p:spPr>
          <a:xfrm>
            <a:off x="718238" y="5234933"/>
            <a:ext cx="4921958" cy="11783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1000" b="1" baseline="0" dirty="0">
                <a:solidFill>
                  <a:schemeClr val="tx2"/>
                </a:solidFill>
              </a:rPr>
              <a:t>Step 3:</a:t>
            </a:r>
          </a:p>
          <a:p>
            <a:pPr marL="274320" indent="-274320"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00" baseline="0" dirty="0">
                <a:solidFill>
                  <a:schemeClr val="tx2"/>
                </a:solidFill>
              </a:rPr>
              <a:t>Create a new password and confirm the new password by entering it again. </a:t>
            </a:r>
          </a:p>
          <a:p>
            <a:pPr marL="274320" indent="-274320"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</a:rPr>
              <a:t>Click the blue save button.</a:t>
            </a:r>
            <a:r>
              <a:rPr lang="en-US" sz="1000" baseline="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</a:pPr>
            <a:endParaRPr lang="en-US" sz="1000" baseline="0" dirty="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C6F99B-F477-198F-253A-65F5954056E7}"/>
              </a:ext>
            </a:extLst>
          </p:cNvPr>
          <p:cNvSpPr txBox="1"/>
          <p:nvPr/>
        </p:nvSpPr>
        <p:spPr>
          <a:xfrm>
            <a:off x="6551804" y="5234931"/>
            <a:ext cx="5155503" cy="11783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1000" b="1" baseline="0" dirty="0">
                <a:solidFill>
                  <a:schemeClr val="tx2"/>
                </a:solidFill>
              </a:rPr>
              <a:t>Step 4:</a:t>
            </a:r>
          </a:p>
          <a:p>
            <a:pPr marL="274320" indent="-274320"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00" baseline="0" dirty="0">
                <a:solidFill>
                  <a:schemeClr val="tx2"/>
                </a:solidFill>
              </a:rPr>
              <a:t>You have finish </a:t>
            </a:r>
            <a:r>
              <a:rPr lang="en-US" sz="1000" dirty="0">
                <a:solidFill>
                  <a:schemeClr val="tx2"/>
                </a:solidFill>
              </a:rPr>
              <a:t>c</a:t>
            </a:r>
            <a:r>
              <a:rPr lang="en-US" sz="1000" baseline="0" dirty="0">
                <a:solidFill>
                  <a:schemeClr val="tx2"/>
                </a:solidFill>
              </a:rPr>
              <a:t>reating your account. </a:t>
            </a:r>
          </a:p>
          <a:p>
            <a:pPr marL="274320" indent="-274320"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2"/>
                </a:solidFill>
              </a:rPr>
              <a:t>You can go back to editing your company information or go to your contractor dashboard to see your contractor requirements.</a:t>
            </a:r>
            <a:endParaRPr lang="en-US" sz="1000" baseline="0" dirty="0">
              <a:solidFill>
                <a:schemeClr val="tx2"/>
              </a:solidFill>
            </a:endParaRPr>
          </a:p>
          <a:p>
            <a:pPr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</a:pPr>
            <a:endParaRPr lang="en-US" sz="1000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8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64FA8-DB77-C854-F621-90666C2FD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9F1020-21B5-C88F-ED55-5891E618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418" y="1362378"/>
            <a:ext cx="7482032" cy="3724706"/>
          </a:xfrm>
        </p:spPr>
        <p:txBody>
          <a:bodyPr anchor="ctr">
            <a:normAutofit/>
          </a:bodyPr>
          <a:lstStyle/>
          <a:p>
            <a:r>
              <a:rPr lang="en-US" dirty="0"/>
              <a:t>Completing Requirements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48FC822-7280-B7A4-FB0F-8452B334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5789" y="6617112"/>
            <a:ext cx="661519" cy="109667"/>
          </a:xfrm>
        </p:spPr>
        <p:txBody>
          <a:bodyPr/>
          <a:lstStyle/>
          <a:p>
            <a:pPr>
              <a:spcAft>
                <a:spcPts val="600"/>
              </a:spcAft>
            </a:pPr>
            <a:fld id="{82E5F845-5360-AC48-894D-E3ACF0C3917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53F2B76-0528-B1E1-02FF-FD27D8E497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358962" y="6617207"/>
            <a:ext cx="4114800" cy="1094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KPA 2024.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4249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75168-BF3E-DC06-D62E-C4F5CD12D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4BD3C0-2B9A-BA7D-19EF-5BB48481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789920" cy="1037372"/>
          </a:xfrm>
        </p:spPr>
        <p:txBody>
          <a:bodyPr/>
          <a:lstStyle/>
          <a:p>
            <a:r>
              <a:rPr lang="en-US" dirty="0"/>
              <a:t>Contractor Dashboard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2FFA0-5E32-276A-FC7C-A4EE8B8580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882650"/>
            <a:ext cx="10804525" cy="407988"/>
          </a:xfrm>
        </p:spPr>
        <p:txBody>
          <a:bodyPr/>
          <a:lstStyle/>
          <a:p>
            <a:r>
              <a:rPr lang="en-US" dirty="0"/>
              <a:t>Click on a Client to open the tasks/requirements to complete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F2336-607A-03B7-7963-33A78DEB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6159" y="1722389"/>
            <a:ext cx="7031510" cy="3413221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57A3477-8327-213A-95E7-0AB268411A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D271A98-5044-28AE-6103-76ED23D6B9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83262AA-7783-3E9D-ACCC-9E20F9BAA566}"/>
              </a:ext>
            </a:extLst>
          </p:cNvPr>
          <p:cNvSpPr txBox="1">
            <a:spLocks/>
          </p:cNvSpPr>
          <p:nvPr/>
        </p:nvSpPr>
        <p:spPr>
          <a:xfrm>
            <a:off x="170334" y="1404132"/>
            <a:ext cx="4695825" cy="4445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74320" indent="-27432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stem Font Regular"/>
              <a:buChar char="–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The Contractor has two views: Client View and  Task View.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client view is default to show the different clients the contractor works with.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task view will show all requirements the contractor has to complete regardless on the client who assigned it.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Click on any task to start completing it.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Once you complete a task, your task is pending the Client Admin review.</a:t>
            </a:r>
          </a:p>
        </p:txBody>
      </p:sp>
    </p:spTree>
    <p:extLst>
      <p:ext uri="{BB962C8B-B14F-4D97-AF65-F5344CB8AC3E}">
        <p14:creationId xmlns:p14="http://schemas.microsoft.com/office/powerpoint/2010/main" val="246040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00937-9990-4334-34DB-90E382F2D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F917A1-AA63-2ADC-1185-DECEAAE3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418" y="1362378"/>
            <a:ext cx="7482032" cy="3724706"/>
          </a:xfrm>
        </p:spPr>
        <p:txBody>
          <a:bodyPr anchor="ctr">
            <a:normAutofit/>
          </a:bodyPr>
          <a:lstStyle/>
          <a:p>
            <a:r>
              <a:rPr lang="en-US" dirty="0"/>
              <a:t>Managing Users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52F024B5-099E-876A-9664-C9235E11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5789" y="6617112"/>
            <a:ext cx="661519" cy="109667"/>
          </a:xfrm>
        </p:spPr>
        <p:txBody>
          <a:bodyPr/>
          <a:lstStyle/>
          <a:p>
            <a:pPr>
              <a:spcAft>
                <a:spcPts val="600"/>
              </a:spcAft>
            </a:pPr>
            <a:fld id="{82E5F845-5360-AC48-894D-E3ACF0C3917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D1951F8-AB0E-1993-748D-B066F11262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358962" y="6617207"/>
            <a:ext cx="4114800" cy="1094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KPA 2024.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78761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1F7E2F-7E80-72ED-7F01-030B4384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789920" cy="1037372"/>
          </a:xfrm>
        </p:spPr>
        <p:txBody>
          <a:bodyPr/>
          <a:lstStyle/>
          <a:p>
            <a:r>
              <a:rPr lang="en-US" dirty="0"/>
              <a:t>Adding and editing Employees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5321C23A-EEE8-59E6-9082-7179BA181391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2"/>
          <a:srcRect l="315" t="281"/>
          <a:stretch>
            <a:fillRect/>
          </a:stretch>
        </p:blipFill>
        <p:spPr>
          <a:xfrm>
            <a:off x="137160" y="1582373"/>
            <a:ext cx="6979920" cy="4753829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0AC9D4B-EAFE-E43B-C4E0-35963E098111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/>
          <a:srcRect l="7848" t="971" r="2471" b="971"/>
          <a:stretch>
            <a:fillRect/>
          </a:stretch>
        </p:blipFill>
        <p:spPr>
          <a:xfrm>
            <a:off x="7256196" y="1716384"/>
            <a:ext cx="4798644" cy="4392829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551D20-7548-B079-B94F-9C46EE420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882798"/>
            <a:ext cx="10820400" cy="407988"/>
          </a:xfrm>
        </p:spPr>
        <p:txBody>
          <a:bodyPr>
            <a:noAutofit/>
          </a:bodyPr>
          <a:lstStyle/>
          <a:p>
            <a:r>
              <a:rPr lang="en-US" dirty="0"/>
              <a:t>Admins can click on Employees to add new employees or click on an employee name to edit existing employee profiles.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3CDD3-2FF1-049A-116A-C0F52BBCA0FB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5EDBC10-62BA-F0AA-9230-19C194D0B0B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7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1F7E2F-7E80-72ED-7F01-030B4384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57200"/>
            <a:ext cx="10789920" cy="1037372"/>
          </a:xfrm>
        </p:spPr>
        <p:txBody>
          <a:bodyPr/>
          <a:lstStyle/>
          <a:p>
            <a:r>
              <a:rPr lang="en-US" dirty="0"/>
              <a:t>Edit Employee Profile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F5EFFF-85C6-A11E-38F3-CBD03B2AB8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882650"/>
            <a:ext cx="10820400" cy="407988"/>
          </a:xfrm>
        </p:spPr>
        <p:txBody>
          <a:bodyPr/>
          <a:lstStyle/>
          <a:p>
            <a:r>
              <a:rPr lang="en-US" dirty="0"/>
              <a:t>When editing an employee profile, the contractor admin can change the user’s password, resend the welcome email or manage the training requirements.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7CB52-591B-A054-9465-3672463829BC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© KPA 2024.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210F4-636B-26EE-BB91-AC0E22BF713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82E5F845-5360-AC48-894D-E3ACF0C3917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2" name="Picture 3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16F253A-4320-DD8F-C4DF-170261258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508" y="3699767"/>
            <a:ext cx="4114800" cy="2563723"/>
          </a:xfrm>
          <a:prstGeom prst="rect">
            <a:avLst/>
          </a:prstGeom>
          <a:effectLst/>
        </p:spPr>
      </p:pic>
      <p:pic>
        <p:nvPicPr>
          <p:cNvPr id="38" name="Picture 37" descr="A close-up of a login form&#10;&#10;AI-generated content may be incorrect.">
            <a:extLst>
              <a:ext uri="{FF2B5EF4-FFF2-40B4-BE49-F238E27FC236}">
                <a16:creationId xmlns:a16="http://schemas.microsoft.com/office/drawing/2014/main" id="{7F15B9FF-A4FB-5956-5AD3-06B38885D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" y="1494572"/>
            <a:ext cx="8037849" cy="23696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9CF6EE8-D652-4BAF-FD31-C2C0F609BACB}"/>
              </a:ext>
            </a:extLst>
          </p:cNvPr>
          <p:cNvSpPr txBox="1"/>
          <p:nvPr/>
        </p:nvSpPr>
        <p:spPr>
          <a:xfrm>
            <a:off x="1496508" y="441751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contractor admin can request a training exception. They will wait for the Client Admin to approve the request.</a:t>
            </a:r>
          </a:p>
        </p:txBody>
      </p:sp>
    </p:spTree>
    <p:extLst>
      <p:ext uri="{BB962C8B-B14F-4D97-AF65-F5344CB8AC3E}">
        <p14:creationId xmlns:p14="http://schemas.microsoft.com/office/powerpoint/2010/main" val="334541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PA Template 04/24">
  <a:themeElements>
    <a:clrScheme name="KPA 2024">
      <a:dk1>
        <a:srgbClr val="000000"/>
      </a:dk1>
      <a:lt1>
        <a:srgbClr val="FFFFFF"/>
      </a:lt1>
      <a:dk2>
        <a:srgbClr val="082E30"/>
      </a:dk2>
      <a:lt2>
        <a:srgbClr val="F1EDE0"/>
      </a:lt2>
      <a:accent1>
        <a:srgbClr val="36AA67"/>
      </a:accent1>
      <a:accent2>
        <a:srgbClr val="2A5C65"/>
      </a:accent2>
      <a:accent3>
        <a:srgbClr val="08C0DD"/>
      </a:accent3>
      <a:accent4>
        <a:srgbClr val="94D3E9"/>
      </a:accent4>
      <a:accent5>
        <a:srgbClr val="BDCDDD"/>
      </a:accent5>
      <a:accent6>
        <a:srgbClr val="5B63AD"/>
      </a:accent6>
      <a:hlink>
        <a:srgbClr val="475BC7"/>
      </a:hlink>
      <a:folHlink>
        <a:srgbClr val="085D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137160" tIns="137160" rIns="13716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389E3F2566B943AE0AA16C2C92BA0D" ma:contentTypeVersion="16" ma:contentTypeDescription="Create a new document." ma:contentTypeScope="" ma:versionID="43d1262d3e58bfc4e58d9dcea66dfcb1">
  <xsd:schema xmlns:xsd="http://www.w3.org/2001/XMLSchema" xmlns:xs="http://www.w3.org/2001/XMLSchema" xmlns:p="http://schemas.microsoft.com/office/2006/metadata/properties" xmlns:ns2="cea9df3c-c0bb-4639-9551-7d4a25383f23" xmlns:ns3="338b06f5-de8c-46ad-a074-e44f43de2c56" targetNamespace="http://schemas.microsoft.com/office/2006/metadata/properties" ma:root="true" ma:fieldsID="75f9d8006ce7b0644addd2acdb987837" ns2:_="" ns3:_="">
    <xsd:import namespace="cea9df3c-c0bb-4639-9551-7d4a25383f23"/>
    <xsd:import namespace="338b06f5-de8c-46ad-a074-e44f43de2c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df3c-c0bb-4639-9551-7d4a25383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0d3209c-15e4-4e5b-af93-a1245eb62b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b06f5-de8c-46ad-a074-e44f43de2c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e050095-355c-4b95-a648-f43c0fa9d870}" ma:internalName="TaxCatchAll" ma:showField="CatchAllData" ma:web="338b06f5-de8c-46ad-a074-e44f43de2c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9D5D4-5E64-403A-B10D-11CC9D504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a9df3c-c0bb-4639-9551-7d4a25383f23"/>
    <ds:schemaRef ds:uri="338b06f5-de8c-46ad-a074-e44f43de2c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BB04C9-357C-4C41-A89C-F05AA06EC7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454</Words>
  <Application>Microsoft Macintosh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System Font Regular</vt:lpstr>
      <vt:lpstr>KPA Template 04/24</vt:lpstr>
      <vt:lpstr>Contractor Management Guide</vt:lpstr>
      <vt:lpstr>Logging In</vt:lpstr>
      <vt:lpstr>Contractor Login</vt:lpstr>
      <vt:lpstr>Contractor Login Continued…</vt:lpstr>
      <vt:lpstr>Completing Requirements</vt:lpstr>
      <vt:lpstr>Contractor Dashboard</vt:lpstr>
      <vt:lpstr>Managing Users</vt:lpstr>
      <vt:lpstr>Adding and editing Employees</vt:lpstr>
      <vt:lpstr>Edit Employee Profile</vt:lpstr>
      <vt:lpstr>Training Exception Status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Ashlen Beavers</cp:lastModifiedBy>
  <cp:revision>25</cp:revision>
  <dcterms:created xsi:type="dcterms:W3CDTF">2019-10-23T22:15:36Z</dcterms:created>
  <dcterms:modified xsi:type="dcterms:W3CDTF">2025-06-09T18:50:37Z</dcterms:modified>
</cp:coreProperties>
</file>